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1" r:id="rId1"/>
    <p:sldMasterId id="2147483723" r:id="rId2"/>
  </p:sldMasterIdLst>
  <p:notesMasterIdLst>
    <p:notesMasterId r:id="rId11"/>
  </p:notesMasterIdLst>
  <p:sldIdLst>
    <p:sldId id="256" r:id="rId3"/>
    <p:sldId id="257" r:id="rId4"/>
    <p:sldId id="258" r:id="rId5"/>
    <p:sldId id="268" r:id="rId6"/>
    <p:sldId id="259" r:id="rId7"/>
    <p:sldId id="269" r:id="rId8"/>
    <p:sldId id="260" r:id="rId9"/>
    <p:sldId id="270" r:id="rId10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316" autoAdjust="0"/>
    <p:restoredTop sz="90929"/>
  </p:normalViewPr>
  <p:slideViewPr>
    <p:cSldViewPr>
      <p:cViewPr varScale="1">
        <p:scale>
          <a:sx n="78" d="100"/>
          <a:sy n="78" d="100"/>
        </p:scale>
        <p:origin x="276" y="4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45F628AB-3ED5-4714-9908-F640705F204E}" type="datetimeFigureOut">
              <a:rPr lang="zh-CN" altLang="en-US"/>
              <a:pPr>
                <a:defRPr/>
              </a:pPr>
              <a:t>2017/8/6</a:t>
            </a:fld>
            <a:endParaRPr lang="en-US" altLang="zh-CN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noProof="0"/>
              <a:t>Click to edit Master text styles</a:t>
            </a:r>
          </a:p>
          <a:p>
            <a:pPr lvl="1"/>
            <a:r>
              <a:rPr lang="en-US" altLang="zh-CN" noProof="0"/>
              <a:t>Second level</a:t>
            </a:r>
          </a:p>
          <a:p>
            <a:pPr lvl="2"/>
            <a:r>
              <a:rPr lang="en-US" altLang="zh-CN" noProof="0"/>
              <a:t>Third level</a:t>
            </a:r>
          </a:p>
          <a:p>
            <a:pPr lvl="3"/>
            <a:r>
              <a:rPr lang="en-US" altLang="zh-CN" noProof="0"/>
              <a:t>Fourth level</a:t>
            </a:r>
          </a:p>
          <a:p>
            <a:pPr lvl="4"/>
            <a:r>
              <a:rPr lang="en-US" altLang="zh-CN" noProof="0"/>
              <a:t>Fifth level</a:t>
            </a:r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3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E44A3D78-4FA8-48DE-B4DF-09F1E6DB4C3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9303181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" y="0"/>
            <a:ext cx="9142413" cy="5142310"/>
            <a:chOff x="0" y="0"/>
            <a:chExt cx="5759" cy="4319"/>
          </a:xfrm>
        </p:grpSpPr>
        <p:sp>
          <p:nvSpPr>
            <p:cNvPr id="5" name="Freeform 4"/>
            <p:cNvSpPr>
              <a:spLocks/>
            </p:cNvSpPr>
            <p:nvPr/>
          </p:nvSpPr>
          <p:spPr bwMode="hidden">
            <a:xfrm>
              <a:off x="0" y="0"/>
              <a:ext cx="5758" cy="1043"/>
            </a:xfrm>
            <a:custGeom>
              <a:avLst/>
              <a:gdLst/>
              <a:ahLst/>
              <a:cxnLst>
                <a:cxn ang="0">
                  <a:pos x="5740" y="1043"/>
                </a:cxn>
                <a:cxn ang="0">
                  <a:pos x="0" y="1043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1043"/>
                </a:cxn>
                <a:cxn ang="0">
                  <a:pos x="5740" y="1043"/>
                </a:cxn>
              </a:cxnLst>
              <a:rect l="0" t="0" r="r" b="b"/>
              <a:pathLst>
                <a:path w="5740" h="1043">
                  <a:moveTo>
                    <a:pt x="5740" y="1043"/>
                  </a:moveTo>
                  <a:lnTo>
                    <a:pt x="0" y="1043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1043"/>
                  </a:lnTo>
                  <a:lnTo>
                    <a:pt x="574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pitchFamily="2" charset="-122"/>
              </a:endParaRPr>
            </a:p>
          </p:txBody>
        </p:sp>
        <p:grpSp>
          <p:nvGrpSpPr>
            <p:cNvPr id="6" name="Group 4"/>
            <p:cNvGrpSpPr>
              <a:grpSpLocks/>
            </p:cNvGrpSpPr>
            <p:nvPr/>
          </p:nvGrpSpPr>
          <p:grpSpPr bwMode="auto">
            <a:xfrm>
              <a:off x="0" y="0"/>
              <a:ext cx="5759" cy="4319"/>
              <a:chOff x="0" y="0"/>
              <a:chExt cx="5759" cy="4319"/>
            </a:xfrm>
          </p:grpSpPr>
          <p:sp>
            <p:nvSpPr>
              <p:cNvPr id="7" name="Freeform 6"/>
              <p:cNvSpPr>
                <a:spLocks/>
              </p:cNvSpPr>
              <p:nvPr/>
            </p:nvSpPr>
            <p:spPr bwMode="hidden">
              <a:xfrm>
                <a:off x="1" y="1040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8" name="Freeform 7"/>
              <p:cNvSpPr>
                <a:spLocks/>
              </p:cNvSpPr>
              <p:nvPr/>
            </p:nvSpPr>
            <p:spPr bwMode="hidden">
              <a:xfrm>
                <a:off x="0" y="3988"/>
                <a:ext cx="5758" cy="42"/>
              </a:xfrm>
              <a:custGeom>
                <a:avLst/>
                <a:gdLst/>
                <a:ahLst/>
                <a:cxnLst>
                  <a:cxn ang="0">
                    <a:pos x="0" y="42"/>
                  </a:cxn>
                  <a:cxn ang="0">
                    <a:pos x="5740" y="42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42"/>
                  </a:cxn>
                  <a:cxn ang="0">
                    <a:pos x="0" y="42"/>
                  </a:cxn>
                </a:cxnLst>
                <a:rect l="0" t="0" r="r" b="b"/>
                <a:pathLst>
                  <a:path w="5740" h="42">
                    <a:moveTo>
                      <a:pt x="0" y="42"/>
                    </a:moveTo>
                    <a:lnTo>
                      <a:pt x="5740" y="42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42"/>
                    </a:lnTo>
                    <a:lnTo>
                      <a:pt x="0" y="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9" name="Freeform 8"/>
              <p:cNvSpPr>
                <a:spLocks/>
              </p:cNvSpPr>
              <p:nvPr/>
            </p:nvSpPr>
            <p:spPr bwMode="hidden">
              <a:xfrm>
                <a:off x="0" y="3665"/>
                <a:ext cx="5758" cy="30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0" name="Freeform 9"/>
              <p:cNvSpPr>
                <a:spLocks/>
              </p:cNvSpPr>
              <p:nvPr/>
            </p:nvSpPr>
            <p:spPr bwMode="hidden">
              <a:xfrm>
                <a:off x="0" y="3364"/>
                <a:ext cx="5758" cy="30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1" name="Freeform 10"/>
              <p:cNvSpPr>
                <a:spLocks/>
              </p:cNvSpPr>
              <p:nvPr/>
            </p:nvSpPr>
            <p:spPr bwMode="hidden">
              <a:xfrm>
                <a:off x="0" y="3105"/>
                <a:ext cx="5758" cy="31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2" name="Freeform 11"/>
              <p:cNvSpPr>
                <a:spLocks/>
              </p:cNvSpPr>
              <p:nvPr/>
            </p:nvSpPr>
            <p:spPr bwMode="hidden">
              <a:xfrm>
                <a:off x="0" y="2859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3" name="Freeform 12"/>
              <p:cNvSpPr>
                <a:spLocks/>
              </p:cNvSpPr>
              <p:nvPr/>
            </p:nvSpPr>
            <p:spPr bwMode="hidden">
              <a:xfrm>
                <a:off x="0" y="2644"/>
                <a:ext cx="5758" cy="30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4" name="Freeform 13"/>
              <p:cNvSpPr>
                <a:spLocks/>
              </p:cNvSpPr>
              <p:nvPr/>
            </p:nvSpPr>
            <p:spPr bwMode="hidden">
              <a:xfrm>
                <a:off x="0" y="2433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5" name="Freeform 14"/>
              <p:cNvSpPr>
                <a:spLocks/>
              </p:cNvSpPr>
              <p:nvPr/>
            </p:nvSpPr>
            <p:spPr bwMode="hidden">
              <a:xfrm>
                <a:off x="0" y="2259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6" name="Freeform 15"/>
              <p:cNvSpPr>
                <a:spLocks/>
              </p:cNvSpPr>
              <p:nvPr/>
            </p:nvSpPr>
            <p:spPr bwMode="hidden">
              <a:xfrm>
                <a:off x="0" y="2090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7" name="Freeform 16"/>
              <p:cNvSpPr>
                <a:spLocks/>
              </p:cNvSpPr>
              <p:nvPr/>
            </p:nvSpPr>
            <p:spPr bwMode="hidden">
              <a:xfrm>
                <a:off x="0" y="1928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8" name="Freeform 17"/>
              <p:cNvSpPr>
                <a:spLocks/>
              </p:cNvSpPr>
              <p:nvPr/>
            </p:nvSpPr>
            <p:spPr bwMode="hidden">
              <a:xfrm>
                <a:off x="0" y="1645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9" name="Freeform 18"/>
              <p:cNvSpPr>
                <a:spLocks/>
              </p:cNvSpPr>
              <p:nvPr/>
            </p:nvSpPr>
            <p:spPr bwMode="hidden">
              <a:xfrm>
                <a:off x="0" y="1778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0" name="Freeform 19"/>
              <p:cNvSpPr>
                <a:spLocks/>
              </p:cNvSpPr>
              <p:nvPr/>
            </p:nvSpPr>
            <p:spPr bwMode="hidden">
              <a:xfrm>
                <a:off x="0" y="1520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1" name="Freeform 20"/>
              <p:cNvSpPr>
                <a:spLocks/>
              </p:cNvSpPr>
              <p:nvPr/>
            </p:nvSpPr>
            <p:spPr bwMode="hidden">
              <a:xfrm>
                <a:off x="0" y="1394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2" name="Freeform 21"/>
              <p:cNvSpPr>
                <a:spLocks/>
              </p:cNvSpPr>
              <p:nvPr/>
            </p:nvSpPr>
            <p:spPr bwMode="hidden">
              <a:xfrm>
                <a:off x="0" y="1280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3" name="Freeform 22"/>
              <p:cNvSpPr>
                <a:spLocks/>
              </p:cNvSpPr>
              <p:nvPr/>
            </p:nvSpPr>
            <p:spPr bwMode="hidden">
              <a:xfrm>
                <a:off x="0" y="1177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4" name="Freeform 23"/>
              <p:cNvSpPr>
                <a:spLocks/>
              </p:cNvSpPr>
              <p:nvPr/>
            </p:nvSpPr>
            <p:spPr bwMode="hidden">
              <a:xfrm>
                <a:off x="0" y="24"/>
                <a:ext cx="5758" cy="30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5" name="Freeform 24"/>
              <p:cNvSpPr>
                <a:spLocks/>
              </p:cNvSpPr>
              <p:nvPr/>
            </p:nvSpPr>
            <p:spPr bwMode="hidden">
              <a:xfrm>
                <a:off x="0" y="186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6" name="Freeform 25"/>
              <p:cNvSpPr>
                <a:spLocks/>
              </p:cNvSpPr>
              <p:nvPr/>
            </p:nvSpPr>
            <p:spPr bwMode="hidden">
              <a:xfrm>
                <a:off x="0" y="475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7" name="Freeform 26"/>
              <p:cNvSpPr>
                <a:spLocks/>
              </p:cNvSpPr>
              <p:nvPr/>
            </p:nvSpPr>
            <p:spPr bwMode="hidden">
              <a:xfrm>
                <a:off x="0" y="337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8" name="Freeform 27"/>
              <p:cNvSpPr>
                <a:spLocks/>
              </p:cNvSpPr>
              <p:nvPr/>
            </p:nvSpPr>
            <p:spPr bwMode="hidden">
              <a:xfrm>
                <a:off x="0" y="600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9" name="Freeform 28"/>
              <p:cNvSpPr>
                <a:spLocks/>
              </p:cNvSpPr>
              <p:nvPr/>
            </p:nvSpPr>
            <p:spPr bwMode="hidden">
              <a:xfrm>
                <a:off x="0" y="727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30" name="Freeform 29"/>
              <p:cNvSpPr>
                <a:spLocks/>
              </p:cNvSpPr>
              <p:nvPr/>
            </p:nvSpPr>
            <p:spPr bwMode="hidden">
              <a:xfrm>
                <a:off x="0" y="841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31" name="Freeform 30"/>
              <p:cNvSpPr>
                <a:spLocks/>
              </p:cNvSpPr>
              <p:nvPr/>
            </p:nvSpPr>
            <p:spPr bwMode="hidden">
              <a:xfrm>
                <a:off x="0" y="943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grpSp>
            <p:nvGrpSpPr>
              <p:cNvPr id="32" name="Group 30"/>
              <p:cNvGrpSpPr>
                <a:grpSpLocks/>
              </p:cNvGrpSpPr>
              <p:nvPr/>
            </p:nvGrpSpPr>
            <p:grpSpPr bwMode="auto">
              <a:xfrm>
                <a:off x="0" y="0"/>
                <a:ext cx="5758" cy="1045"/>
                <a:chOff x="0" y="0"/>
                <a:chExt cx="5758" cy="1045"/>
              </a:xfrm>
            </p:grpSpPr>
            <p:sp>
              <p:nvSpPr>
                <p:cNvPr id="54" name="Freeform 31"/>
                <p:cNvSpPr>
                  <a:spLocks/>
                </p:cNvSpPr>
                <p:nvPr/>
              </p:nvSpPr>
              <p:spPr bwMode="hidden">
                <a:xfrm>
                  <a:off x="2849" y="0"/>
                  <a:ext cx="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2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5" name="Freeform 32"/>
                <p:cNvSpPr>
                  <a:spLocks/>
                </p:cNvSpPr>
                <p:nvPr/>
              </p:nvSpPr>
              <p:spPr bwMode="hidden">
                <a:xfrm>
                  <a:off x="2400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31" y="1043"/>
                    </a:cxn>
                    <a:cxn ang="0">
                      <a:pos x="155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113" y="1043"/>
                    </a:cxn>
                    <a:cxn ang="0">
                      <a:pos x="131" y="1043"/>
                    </a:cxn>
                    <a:cxn ang="0">
                      <a:pos x="131" y="1043"/>
                    </a:cxn>
                  </a:cxnLst>
                  <a:rect l="0" t="0" r="r" b="b"/>
                  <a:pathLst>
                    <a:path w="155" h="1043">
                      <a:moveTo>
                        <a:pt x="131" y="1043"/>
                      </a:moveTo>
                      <a:lnTo>
                        <a:pt x="155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113" y="1043"/>
                      </a:lnTo>
                      <a:lnTo>
                        <a:pt x="131" y="1043"/>
                      </a:lnTo>
                      <a:lnTo>
                        <a:pt x="13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6" name="Freeform 33"/>
                <p:cNvSpPr>
                  <a:spLocks/>
                </p:cNvSpPr>
                <p:nvPr/>
              </p:nvSpPr>
              <p:spPr bwMode="hidden">
                <a:xfrm>
                  <a:off x="1967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221" y="1043"/>
                    </a:cxn>
                    <a:cxn ang="0">
                      <a:pos x="239" y="1043"/>
                    </a:cxn>
                    <a:cxn ang="0">
                      <a:pos x="36" y="0"/>
                    </a:cxn>
                    <a:cxn ang="0">
                      <a:pos x="0" y="0"/>
                    </a:cxn>
                    <a:cxn ang="0">
                      <a:pos x="203" y="1043"/>
                    </a:cxn>
                    <a:cxn ang="0">
                      <a:pos x="221" y="1043"/>
                    </a:cxn>
                    <a:cxn ang="0">
                      <a:pos x="221" y="1043"/>
                    </a:cxn>
                  </a:cxnLst>
                  <a:rect l="0" t="0" r="r" b="b"/>
                  <a:pathLst>
                    <a:path w="239" h="1043">
                      <a:moveTo>
                        <a:pt x="221" y="1043"/>
                      </a:moveTo>
                      <a:lnTo>
                        <a:pt x="239" y="1043"/>
                      </a:lnTo>
                      <a:lnTo>
                        <a:pt x="36" y="0"/>
                      </a:lnTo>
                      <a:lnTo>
                        <a:pt x="0" y="0"/>
                      </a:lnTo>
                      <a:lnTo>
                        <a:pt x="203" y="1043"/>
                      </a:lnTo>
                      <a:lnTo>
                        <a:pt x="221" y="1043"/>
                      </a:lnTo>
                      <a:lnTo>
                        <a:pt x="22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7" name="Freeform 34"/>
                <p:cNvSpPr>
                  <a:spLocks/>
                </p:cNvSpPr>
                <p:nvPr/>
              </p:nvSpPr>
              <p:spPr bwMode="hidden">
                <a:xfrm>
                  <a:off x="1554" y="0"/>
                  <a:ext cx="353" cy="1045"/>
                </a:xfrm>
                <a:custGeom>
                  <a:avLst/>
                  <a:gdLst/>
                  <a:ahLst/>
                  <a:cxnLst>
                    <a:cxn ang="0">
                      <a:pos x="334" y="1043"/>
                    </a:cxn>
                    <a:cxn ang="0">
                      <a:pos x="352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311" y="1043"/>
                    </a:cxn>
                    <a:cxn ang="0">
                      <a:pos x="334" y="1043"/>
                    </a:cxn>
                    <a:cxn ang="0">
                      <a:pos x="334" y="1043"/>
                    </a:cxn>
                  </a:cxnLst>
                  <a:rect l="0" t="0" r="r" b="b"/>
                  <a:pathLst>
                    <a:path w="352" h="1043">
                      <a:moveTo>
                        <a:pt x="334" y="1043"/>
                      </a:moveTo>
                      <a:lnTo>
                        <a:pt x="352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311" y="1043"/>
                      </a:lnTo>
                      <a:lnTo>
                        <a:pt x="334" y="1043"/>
                      </a:lnTo>
                      <a:lnTo>
                        <a:pt x="33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8" name="Freeform 35"/>
                <p:cNvSpPr>
                  <a:spLocks/>
                </p:cNvSpPr>
                <p:nvPr/>
              </p:nvSpPr>
              <p:spPr bwMode="hidden">
                <a:xfrm>
                  <a:off x="1134" y="0"/>
                  <a:ext cx="450" cy="1045"/>
                </a:xfrm>
                <a:custGeom>
                  <a:avLst/>
                  <a:gdLst/>
                  <a:ahLst/>
                  <a:cxnLst>
                    <a:cxn ang="0">
                      <a:pos x="425" y="1043"/>
                    </a:cxn>
                    <a:cxn ang="0">
                      <a:pos x="449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407" y="1043"/>
                    </a:cxn>
                    <a:cxn ang="0">
                      <a:pos x="425" y="1043"/>
                    </a:cxn>
                    <a:cxn ang="0">
                      <a:pos x="425" y="1043"/>
                    </a:cxn>
                  </a:cxnLst>
                  <a:rect l="0" t="0" r="r" b="b"/>
                  <a:pathLst>
                    <a:path w="449" h="1043">
                      <a:moveTo>
                        <a:pt x="425" y="1043"/>
                      </a:moveTo>
                      <a:lnTo>
                        <a:pt x="449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407" y="1043"/>
                      </a:lnTo>
                      <a:lnTo>
                        <a:pt x="425" y="1043"/>
                      </a:lnTo>
                      <a:lnTo>
                        <a:pt x="425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9" name="Freeform 36"/>
                <p:cNvSpPr>
                  <a:spLocks/>
                </p:cNvSpPr>
                <p:nvPr/>
              </p:nvSpPr>
              <p:spPr bwMode="hidden">
                <a:xfrm>
                  <a:off x="714" y="0"/>
                  <a:ext cx="540" cy="1045"/>
                </a:xfrm>
                <a:custGeom>
                  <a:avLst/>
                  <a:gdLst/>
                  <a:ahLst/>
                  <a:cxnLst>
                    <a:cxn ang="0">
                      <a:pos x="520" y="1043"/>
                    </a:cxn>
                    <a:cxn ang="0">
                      <a:pos x="538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496" y="1043"/>
                    </a:cxn>
                    <a:cxn ang="0">
                      <a:pos x="520" y="1043"/>
                    </a:cxn>
                    <a:cxn ang="0">
                      <a:pos x="520" y="1043"/>
                    </a:cxn>
                  </a:cxnLst>
                  <a:rect l="0" t="0" r="r" b="b"/>
                  <a:pathLst>
                    <a:path w="538" h="1043">
                      <a:moveTo>
                        <a:pt x="520" y="1043"/>
                      </a:moveTo>
                      <a:lnTo>
                        <a:pt x="538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496" y="1043"/>
                      </a:lnTo>
                      <a:lnTo>
                        <a:pt x="520" y="1043"/>
                      </a:lnTo>
                      <a:lnTo>
                        <a:pt x="520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0" name="Freeform 37"/>
                <p:cNvSpPr>
                  <a:spLocks/>
                </p:cNvSpPr>
                <p:nvPr/>
              </p:nvSpPr>
              <p:spPr bwMode="hidden">
                <a:xfrm>
                  <a:off x="306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622" y="1043"/>
                    </a:cxn>
                    <a:cxn ang="0">
                      <a:pos x="640" y="1043"/>
                    </a:cxn>
                    <a:cxn ang="0">
                      <a:pos x="48" y="0"/>
                    </a:cxn>
                    <a:cxn ang="0">
                      <a:pos x="0" y="0"/>
                    </a:cxn>
                    <a:cxn ang="0">
                      <a:pos x="598" y="1043"/>
                    </a:cxn>
                    <a:cxn ang="0">
                      <a:pos x="622" y="1043"/>
                    </a:cxn>
                    <a:cxn ang="0">
                      <a:pos x="622" y="1043"/>
                    </a:cxn>
                  </a:cxnLst>
                  <a:rect l="0" t="0" r="r" b="b"/>
                  <a:pathLst>
                    <a:path w="640" h="1043">
                      <a:moveTo>
                        <a:pt x="622" y="1043"/>
                      </a:moveTo>
                      <a:lnTo>
                        <a:pt x="640" y="1043"/>
                      </a:lnTo>
                      <a:lnTo>
                        <a:pt x="48" y="0"/>
                      </a:lnTo>
                      <a:lnTo>
                        <a:pt x="0" y="0"/>
                      </a:lnTo>
                      <a:lnTo>
                        <a:pt x="598" y="1043"/>
                      </a:lnTo>
                      <a:lnTo>
                        <a:pt x="622" y="1043"/>
                      </a:lnTo>
                      <a:lnTo>
                        <a:pt x="622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1" name="Freeform 38"/>
                <p:cNvSpPr>
                  <a:spLocks/>
                </p:cNvSpPr>
                <p:nvPr/>
              </p:nvSpPr>
              <p:spPr bwMode="hidden">
                <a:xfrm>
                  <a:off x="0" y="108"/>
                  <a:ext cx="630" cy="937"/>
                </a:xfrm>
                <a:custGeom>
                  <a:avLst/>
                  <a:gdLst/>
                  <a:ahLst/>
                  <a:cxnLst>
                    <a:cxn ang="0">
                      <a:pos x="604" y="935"/>
                    </a:cxn>
                    <a:cxn ang="0">
                      <a:pos x="628" y="935"/>
                    </a:cxn>
                    <a:cxn ang="0">
                      <a:pos x="0" y="0"/>
                    </a:cxn>
                    <a:cxn ang="0">
                      <a:pos x="0" y="66"/>
                    </a:cxn>
                    <a:cxn ang="0">
                      <a:pos x="580" y="935"/>
                    </a:cxn>
                    <a:cxn ang="0">
                      <a:pos x="604" y="935"/>
                    </a:cxn>
                    <a:cxn ang="0">
                      <a:pos x="604" y="935"/>
                    </a:cxn>
                  </a:cxnLst>
                  <a:rect l="0" t="0" r="r" b="b"/>
                  <a:pathLst>
                    <a:path w="628" h="935">
                      <a:moveTo>
                        <a:pt x="604" y="935"/>
                      </a:moveTo>
                      <a:lnTo>
                        <a:pt x="628" y="935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580" y="935"/>
                      </a:lnTo>
                      <a:lnTo>
                        <a:pt x="604" y="935"/>
                      </a:lnTo>
                      <a:lnTo>
                        <a:pt x="604" y="93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2" name="Freeform 39"/>
                <p:cNvSpPr>
                  <a:spLocks/>
                </p:cNvSpPr>
                <p:nvPr/>
              </p:nvSpPr>
              <p:spPr bwMode="hidden">
                <a:xfrm>
                  <a:off x="3191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155" y="0"/>
                    </a:cxn>
                    <a:cxn ang="0">
                      <a:pos x="114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155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155" y="0"/>
                      </a:lnTo>
                      <a:lnTo>
                        <a:pt x="114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3" name="Freeform 40"/>
                <p:cNvSpPr>
                  <a:spLocks/>
                </p:cNvSpPr>
                <p:nvPr/>
              </p:nvSpPr>
              <p:spPr bwMode="hidden">
                <a:xfrm>
                  <a:off x="3533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36" y="1043"/>
                    </a:cxn>
                    <a:cxn ang="0">
                      <a:pos x="239" y="0"/>
                    </a:cxn>
                    <a:cxn ang="0">
                      <a:pos x="203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239" h="1043">
                      <a:moveTo>
                        <a:pt x="18" y="1043"/>
                      </a:moveTo>
                      <a:lnTo>
                        <a:pt x="36" y="1043"/>
                      </a:lnTo>
                      <a:lnTo>
                        <a:pt x="239" y="0"/>
                      </a:lnTo>
                      <a:lnTo>
                        <a:pt x="203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4" name="Freeform 41"/>
                <p:cNvSpPr>
                  <a:spLocks/>
                </p:cNvSpPr>
                <p:nvPr/>
              </p:nvSpPr>
              <p:spPr bwMode="hidden">
                <a:xfrm>
                  <a:off x="3821" y="0"/>
                  <a:ext cx="359" cy="1045"/>
                </a:xfrm>
                <a:custGeom>
                  <a:avLst/>
                  <a:gdLst/>
                  <a:ahLst/>
                  <a:cxnLst>
                    <a:cxn ang="0">
                      <a:pos x="24" y="1043"/>
                    </a:cxn>
                    <a:cxn ang="0">
                      <a:pos x="42" y="1043"/>
                    </a:cxn>
                    <a:cxn ang="0">
                      <a:pos x="358" y="0"/>
                    </a:cxn>
                    <a:cxn ang="0">
                      <a:pos x="317" y="0"/>
                    </a:cxn>
                    <a:cxn ang="0">
                      <a:pos x="0" y="1043"/>
                    </a:cxn>
                    <a:cxn ang="0">
                      <a:pos x="24" y="1043"/>
                    </a:cxn>
                    <a:cxn ang="0">
                      <a:pos x="24" y="1043"/>
                    </a:cxn>
                  </a:cxnLst>
                  <a:rect l="0" t="0" r="r" b="b"/>
                  <a:pathLst>
                    <a:path w="358" h="1043">
                      <a:moveTo>
                        <a:pt x="24" y="1043"/>
                      </a:moveTo>
                      <a:lnTo>
                        <a:pt x="42" y="1043"/>
                      </a:lnTo>
                      <a:lnTo>
                        <a:pt x="358" y="0"/>
                      </a:lnTo>
                      <a:lnTo>
                        <a:pt x="317" y="0"/>
                      </a:lnTo>
                      <a:lnTo>
                        <a:pt x="0" y="1043"/>
                      </a:lnTo>
                      <a:lnTo>
                        <a:pt x="24" y="1043"/>
                      </a:lnTo>
                      <a:lnTo>
                        <a:pt x="2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5" name="Freeform 42"/>
                <p:cNvSpPr>
                  <a:spLocks/>
                </p:cNvSpPr>
                <p:nvPr/>
              </p:nvSpPr>
              <p:spPr bwMode="hidden">
                <a:xfrm>
                  <a:off x="4139" y="0"/>
                  <a:ext cx="449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1" y="1043"/>
                    </a:cxn>
                    <a:cxn ang="0">
                      <a:pos x="448" y="0"/>
                    </a:cxn>
                    <a:cxn ang="0">
                      <a:pos x="406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48" h="1043">
                      <a:moveTo>
                        <a:pt x="18" y="1043"/>
                      </a:moveTo>
                      <a:lnTo>
                        <a:pt x="41" y="1043"/>
                      </a:lnTo>
                      <a:lnTo>
                        <a:pt x="448" y="0"/>
                      </a:lnTo>
                      <a:lnTo>
                        <a:pt x="406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6" name="Freeform 43"/>
                <p:cNvSpPr>
                  <a:spLocks/>
                </p:cNvSpPr>
                <p:nvPr/>
              </p:nvSpPr>
              <p:spPr bwMode="hidden">
                <a:xfrm>
                  <a:off x="4480" y="0"/>
                  <a:ext cx="541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539" y="0"/>
                    </a:cxn>
                    <a:cxn ang="0">
                      <a:pos x="497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539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539" y="0"/>
                      </a:lnTo>
                      <a:lnTo>
                        <a:pt x="497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7" name="Freeform 44"/>
                <p:cNvSpPr>
                  <a:spLocks/>
                </p:cNvSpPr>
                <p:nvPr/>
              </p:nvSpPr>
              <p:spPr bwMode="hidden">
                <a:xfrm>
                  <a:off x="4768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640" y="0"/>
                    </a:cxn>
                    <a:cxn ang="0">
                      <a:pos x="592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640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640" y="0"/>
                      </a:lnTo>
                      <a:lnTo>
                        <a:pt x="592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8" name="Freeform 45"/>
                <p:cNvSpPr>
                  <a:spLocks/>
                </p:cNvSpPr>
                <p:nvPr/>
              </p:nvSpPr>
              <p:spPr bwMode="hidden">
                <a:xfrm>
                  <a:off x="5086" y="48"/>
                  <a:ext cx="672" cy="997"/>
                </a:xfrm>
                <a:custGeom>
                  <a:avLst/>
                  <a:gdLst/>
                  <a:ahLst/>
                  <a:cxnLst>
                    <a:cxn ang="0">
                      <a:pos x="24" y="995"/>
                    </a:cxn>
                    <a:cxn ang="0">
                      <a:pos x="48" y="995"/>
                    </a:cxn>
                    <a:cxn ang="0">
                      <a:pos x="670" y="72"/>
                    </a:cxn>
                    <a:cxn ang="0">
                      <a:pos x="670" y="0"/>
                    </a:cxn>
                    <a:cxn ang="0">
                      <a:pos x="0" y="995"/>
                    </a:cxn>
                    <a:cxn ang="0">
                      <a:pos x="24" y="995"/>
                    </a:cxn>
                    <a:cxn ang="0">
                      <a:pos x="24" y="995"/>
                    </a:cxn>
                  </a:cxnLst>
                  <a:rect l="0" t="0" r="r" b="b"/>
                  <a:pathLst>
                    <a:path w="670" h="995">
                      <a:moveTo>
                        <a:pt x="24" y="995"/>
                      </a:moveTo>
                      <a:lnTo>
                        <a:pt x="48" y="995"/>
                      </a:lnTo>
                      <a:lnTo>
                        <a:pt x="670" y="72"/>
                      </a:lnTo>
                      <a:lnTo>
                        <a:pt x="670" y="0"/>
                      </a:lnTo>
                      <a:lnTo>
                        <a:pt x="0" y="995"/>
                      </a:lnTo>
                      <a:lnTo>
                        <a:pt x="24" y="995"/>
                      </a:lnTo>
                      <a:lnTo>
                        <a:pt x="24" y="99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</p:grpSp>
          <p:grpSp>
            <p:nvGrpSpPr>
              <p:cNvPr id="33" name="Group 46"/>
              <p:cNvGrpSpPr>
                <a:grpSpLocks/>
              </p:cNvGrpSpPr>
              <p:nvPr/>
            </p:nvGrpSpPr>
            <p:grpSpPr bwMode="auto">
              <a:xfrm>
                <a:off x="0" y="558"/>
                <a:ext cx="5758" cy="487"/>
                <a:chOff x="0" y="558"/>
                <a:chExt cx="5758" cy="487"/>
              </a:xfrm>
            </p:grpSpPr>
            <p:sp>
              <p:nvSpPr>
                <p:cNvPr id="52" name="Freeform 47"/>
                <p:cNvSpPr>
                  <a:spLocks/>
                </p:cNvSpPr>
                <p:nvPr/>
              </p:nvSpPr>
              <p:spPr bwMode="hidden">
                <a:xfrm>
                  <a:off x="0" y="618"/>
                  <a:ext cx="306" cy="427"/>
                </a:xfrm>
                <a:custGeom>
                  <a:avLst/>
                  <a:gdLst/>
                  <a:ahLst/>
                  <a:cxnLst>
                    <a:cxn ang="0">
                      <a:pos x="281" y="426"/>
                    </a:cxn>
                    <a:cxn ang="0">
                      <a:pos x="305" y="426"/>
                    </a:cxn>
                    <a:cxn ang="0">
                      <a:pos x="0" y="0"/>
                    </a:cxn>
                    <a:cxn ang="0">
                      <a:pos x="0" y="66"/>
                    </a:cxn>
                    <a:cxn ang="0">
                      <a:pos x="251" y="426"/>
                    </a:cxn>
                    <a:cxn ang="0">
                      <a:pos x="281" y="426"/>
                    </a:cxn>
                    <a:cxn ang="0">
                      <a:pos x="281" y="426"/>
                    </a:cxn>
                  </a:cxnLst>
                  <a:rect l="0" t="0" r="r" b="b"/>
                  <a:pathLst>
                    <a:path w="305" h="426">
                      <a:moveTo>
                        <a:pt x="281" y="426"/>
                      </a:moveTo>
                      <a:lnTo>
                        <a:pt x="305" y="426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251" y="426"/>
                      </a:lnTo>
                      <a:lnTo>
                        <a:pt x="281" y="426"/>
                      </a:lnTo>
                      <a:lnTo>
                        <a:pt x="281" y="4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3" name="Freeform 48"/>
                <p:cNvSpPr>
                  <a:spLocks/>
                </p:cNvSpPr>
                <p:nvPr/>
              </p:nvSpPr>
              <p:spPr bwMode="hidden">
                <a:xfrm>
                  <a:off x="5410" y="558"/>
                  <a:ext cx="348" cy="487"/>
                </a:xfrm>
                <a:custGeom>
                  <a:avLst/>
                  <a:gdLst/>
                  <a:ahLst/>
                  <a:cxnLst>
                    <a:cxn ang="0">
                      <a:pos x="24" y="486"/>
                    </a:cxn>
                    <a:cxn ang="0">
                      <a:pos x="48" y="486"/>
                    </a:cxn>
                    <a:cxn ang="0">
                      <a:pos x="347" y="72"/>
                    </a:cxn>
                    <a:cxn ang="0">
                      <a:pos x="347" y="0"/>
                    </a:cxn>
                    <a:cxn ang="0">
                      <a:pos x="0" y="486"/>
                    </a:cxn>
                    <a:cxn ang="0">
                      <a:pos x="24" y="486"/>
                    </a:cxn>
                    <a:cxn ang="0">
                      <a:pos x="24" y="486"/>
                    </a:cxn>
                  </a:cxnLst>
                  <a:rect l="0" t="0" r="r" b="b"/>
                  <a:pathLst>
                    <a:path w="347" h="486">
                      <a:moveTo>
                        <a:pt x="24" y="486"/>
                      </a:moveTo>
                      <a:lnTo>
                        <a:pt x="48" y="486"/>
                      </a:lnTo>
                      <a:lnTo>
                        <a:pt x="347" y="72"/>
                      </a:lnTo>
                      <a:lnTo>
                        <a:pt x="347" y="0"/>
                      </a:lnTo>
                      <a:lnTo>
                        <a:pt x="0" y="486"/>
                      </a:lnTo>
                      <a:lnTo>
                        <a:pt x="24" y="486"/>
                      </a:lnTo>
                      <a:lnTo>
                        <a:pt x="24" y="48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</p:grpSp>
          <p:grpSp>
            <p:nvGrpSpPr>
              <p:cNvPr id="34" name="Group 49"/>
              <p:cNvGrpSpPr>
                <a:grpSpLocks/>
              </p:cNvGrpSpPr>
              <p:nvPr/>
            </p:nvGrpSpPr>
            <p:grpSpPr bwMode="auto">
              <a:xfrm>
                <a:off x="264" y="1039"/>
                <a:ext cx="5200" cy="3280"/>
                <a:chOff x="264" y="1039"/>
                <a:chExt cx="5200" cy="3280"/>
              </a:xfrm>
            </p:grpSpPr>
            <p:sp>
              <p:nvSpPr>
                <p:cNvPr id="43" name="Freeform 50"/>
                <p:cNvSpPr>
                  <a:spLocks/>
                </p:cNvSpPr>
                <p:nvPr/>
              </p:nvSpPr>
              <p:spPr bwMode="hidden">
                <a:xfrm>
                  <a:off x="2849" y="1039"/>
                  <a:ext cx="4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2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4" name="Freeform 51"/>
                <p:cNvSpPr>
                  <a:spLocks/>
                </p:cNvSpPr>
                <p:nvPr/>
              </p:nvSpPr>
              <p:spPr bwMode="hidden">
                <a:xfrm>
                  <a:off x="2154" y="1039"/>
                  <a:ext cx="401" cy="3280"/>
                </a:xfrm>
                <a:custGeom>
                  <a:avLst/>
                  <a:gdLst/>
                  <a:ahLst/>
                  <a:cxnLst>
                    <a:cxn ang="0">
                      <a:pos x="376" y="0"/>
                    </a:cxn>
                    <a:cxn ang="0">
                      <a:pos x="358" y="0"/>
                    </a:cxn>
                    <a:cxn ang="0">
                      <a:pos x="0" y="3273"/>
                    </a:cxn>
                    <a:cxn ang="0">
                      <a:pos x="41" y="3273"/>
                    </a:cxn>
                    <a:cxn ang="0">
                      <a:pos x="400" y="0"/>
                    </a:cxn>
                    <a:cxn ang="0">
                      <a:pos x="376" y="0"/>
                    </a:cxn>
                    <a:cxn ang="0">
                      <a:pos x="376" y="0"/>
                    </a:cxn>
                  </a:cxnLst>
                  <a:rect l="0" t="0" r="r" b="b"/>
                  <a:pathLst>
                    <a:path w="400" h="3273">
                      <a:moveTo>
                        <a:pt x="376" y="0"/>
                      </a:moveTo>
                      <a:lnTo>
                        <a:pt x="358" y="0"/>
                      </a:lnTo>
                      <a:lnTo>
                        <a:pt x="0" y="3273"/>
                      </a:lnTo>
                      <a:lnTo>
                        <a:pt x="41" y="3273"/>
                      </a:lnTo>
                      <a:lnTo>
                        <a:pt x="400" y="0"/>
                      </a:lnTo>
                      <a:lnTo>
                        <a:pt x="376" y="0"/>
                      </a:lnTo>
                      <a:lnTo>
                        <a:pt x="37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5" name="Freeform 52"/>
                <p:cNvSpPr>
                  <a:spLocks/>
                </p:cNvSpPr>
                <p:nvPr/>
              </p:nvSpPr>
              <p:spPr bwMode="hidden">
                <a:xfrm>
                  <a:off x="1530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657" y="0"/>
                    </a:cxn>
                    <a:cxn ang="0">
                      <a:pos x="639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675" y="0"/>
                    </a:cxn>
                    <a:cxn ang="0">
                      <a:pos x="657" y="0"/>
                    </a:cxn>
                    <a:cxn ang="0">
                      <a:pos x="657" y="0"/>
                    </a:cxn>
                  </a:cxnLst>
                  <a:rect l="0" t="0" r="r" b="b"/>
                  <a:pathLst>
                    <a:path w="675" h="3273">
                      <a:moveTo>
                        <a:pt x="657" y="0"/>
                      </a:moveTo>
                      <a:lnTo>
                        <a:pt x="639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675" y="0"/>
                      </a:lnTo>
                      <a:lnTo>
                        <a:pt x="657" y="0"/>
                      </a:lnTo>
                      <a:lnTo>
                        <a:pt x="657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6" name="Freeform 53"/>
                <p:cNvSpPr>
                  <a:spLocks/>
                </p:cNvSpPr>
                <p:nvPr/>
              </p:nvSpPr>
              <p:spPr bwMode="hidden">
                <a:xfrm>
                  <a:off x="876" y="1039"/>
                  <a:ext cx="1031" cy="3280"/>
                </a:xfrm>
                <a:custGeom>
                  <a:avLst/>
                  <a:gdLst/>
                  <a:ahLst/>
                  <a:cxnLst>
                    <a:cxn ang="0">
                      <a:pos x="1013" y="0"/>
                    </a:cxn>
                    <a:cxn ang="0">
                      <a:pos x="990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031" y="4"/>
                    </a:cxn>
                    <a:cxn ang="0">
                      <a:pos x="1013" y="0"/>
                    </a:cxn>
                    <a:cxn ang="0">
                      <a:pos x="1013" y="0"/>
                    </a:cxn>
                  </a:cxnLst>
                  <a:rect l="0" t="0" r="r" b="b"/>
                  <a:pathLst>
                    <a:path w="1031" h="3280">
                      <a:moveTo>
                        <a:pt x="1013" y="0"/>
                      </a:moveTo>
                      <a:lnTo>
                        <a:pt x="990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031" y="4"/>
                      </a:lnTo>
                      <a:lnTo>
                        <a:pt x="1013" y="0"/>
                      </a:lnTo>
                      <a:lnTo>
                        <a:pt x="101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7" name="Freeform 54"/>
                <p:cNvSpPr>
                  <a:spLocks/>
                </p:cNvSpPr>
                <p:nvPr/>
              </p:nvSpPr>
              <p:spPr bwMode="hidden">
                <a:xfrm>
                  <a:off x="264" y="1039"/>
                  <a:ext cx="1319" cy="3280"/>
                </a:xfrm>
                <a:custGeom>
                  <a:avLst/>
                  <a:gdLst/>
                  <a:ahLst/>
                  <a:cxnLst>
                    <a:cxn ang="0">
                      <a:pos x="1296" y="0"/>
                    </a:cxn>
                    <a:cxn ang="0">
                      <a:pos x="1278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319" y="5"/>
                    </a:cxn>
                    <a:cxn ang="0">
                      <a:pos x="1296" y="0"/>
                    </a:cxn>
                    <a:cxn ang="0">
                      <a:pos x="1296" y="0"/>
                    </a:cxn>
                  </a:cxnLst>
                  <a:rect l="0" t="0" r="r" b="b"/>
                  <a:pathLst>
                    <a:path w="1319" h="3280">
                      <a:moveTo>
                        <a:pt x="1296" y="0"/>
                      </a:moveTo>
                      <a:lnTo>
                        <a:pt x="1278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319" y="5"/>
                      </a:lnTo>
                      <a:lnTo>
                        <a:pt x="1296" y="0"/>
                      </a:lnTo>
                      <a:lnTo>
                        <a:pt x="129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8" name="Freeform 55"/>
                <p:cNvSpPr>
                  <a:spLocks/>
                </p:cNvSpPr>
                <p:nvPr/>
              </p:nvSpPr>
              <p:spPr bwMode="hidden">
                <a:xfrm>
                  <a:off x="3191" y="1039"/>
                  <a:ext cx="40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359" y="3273"/>
                    </a:cxn>
                    <a:cxn ang="0">
                      <a:pos x="401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01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359" y="3273"/>
                      </a:lnTo>
                      <a:lnTo>
                        <a:pt x="401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9" name="Freeform 56"/>
                <p:cNvSpPr>
                  <a:spLocks/>
                </p:cNvSpPr>
                <p:nvPr/>
              </p:nvSpPr>
              <p:spPr bwMode="hidden">
                <a:xfrm>
                  <a:off x="3533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640" y="3273"/>
                    </a:cxn>
                    <a:cxn ang="0">
                      <a:pos x="675" y="3273"/>
                    </a:cxn>
                    <a:cxn ang="0">
                      <a:pos x="36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675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640" y="3273"/>
                      </a:lnTo>
                      <a:lnTo>
                        <a:pt x="675" y="3273"/>
                      </a:lnTo>
                      <a:lnTo>
                        <a:pt x="36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0" name="Freeform 57"/>
                <p:cNvSpPr>
                  <a:spLocks/>
                </p:cNvSpPr>
                <p:nvPr/>
              </p:nvSpPr>
              <p:spPr bwMode="hidden">
                <a:xfrm>
                  <a:off x="3822" y="1039"/>
                  <a:ext cx="1036" cy="3280"/>
                </a:xfrm>
                <a:custGeom>
                  <a:avLst/>
                  <a:gdLst/>
                  <a:ahLst/>
                  <a:cxnLst>
                    <a:cxn ang="0">
                      <a:pos x="23" y="0"/>
                    </a:cxn>
                    <a:cxn ang="0">
                      <a:pos x="0" y="5"/>
                    </a:cxn>
                    <a:cxn ang="0">
                      <a:pos x="994" y="3280"/>
                    </a:cxn>
                    <a:cxn ang="0">
                      <a:pos x="1036" y="3280"/>
                    </a:cxn>
                    <a:cxn ang="0">
                      <a:pos x="41" y="0"/>
                    </a:cxn>
                    <a:cxn ang="0">
                      <a:pos x="23" y="0"/>
                    </a:cxn>
                    <a:cxn ang="0">
                      <a:pos x="23" y="0"/>
                    </a:cxn>
                  </a:cxnLst>
                  <a:rect l="0" t="0" r="r" b="b"/>
                  <a:pathLst>
                    <a:path w="1036" h="3280">
                      <a:moveTo>
                        <a:pt x="23" y="0"/>
                      </a:moveTo>
                      <a:lnTo>
                        <a:pt x="0" y="5"/>
                      </a:lnTo>
                      <a:lnTo>
                        <a:pt x="994" y="3280"/>
                      </a:lnTo>
                      <a:lnTo>
                        <a:pt x="1036" y="3280"/>
                      </a:lnTo>
                      <a:lnTo>
                        <a:pt x="41" y="0"/>
                      </a:lnTo>
                      <a:lnTo>
                        <a:pt x="23" y="0"/>
                      </a:lnTo>
                      <a:lnTo>
                        <a:pt x="2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1" name="Freeform 58"/>
                <p:cNvSpPr>
                  <a:spLocks/>
                </p:cNvSpPr>
                <p:nvPr/>
              </p:nvSpPr>
              <p:spPr bwMode="hidden">
                <a:xfrm>
                  <a:off x="4137" y="1039"/>
                  <a:ext cx="1327" cy="3280"/>
                </a:xfrm>
                <a:custGeom>
                  <a:avLst/>
                  <a:gdLst/>
                  <a:ahLst/>
                  <a:cxnLst>
                    <a:cxn ang="0">
                      <a:pos x="20" y="0"/>
                    </a:cxn>
                    <a:cxn ang="0">
                      <a:pos x="0" y="7"/>
                    </a:cxn>
                    <a:cxn ang="0">
                      <a:pos x="1285" y="3280"/>
                    </a:cxn>
                    <a:cxn ang="0">
                      <a:pos x="1327" y="3280"/>
                    </a:cxn>
                    <a:cxn ang="0">
                      <a:pos x="43" y="0"/>
                    </a:cxn>
                    <a:cxn ang="0">
                      <a:pos x="20" y="0"/>
                    </a:cxn>
                    <a:cxn ang="0">
                      <a:pos x="20" y="0"/>
                    </a:cxn>
                  </a:cxnLst>
                  <a:rect l="0" t="0" r="r" b="b"/>
                  <a:pathLst>
                    <a:path w="1327" h="3280">
                      <a:moveTo>
                        <a:pt x="20" y="0"/>
                      </a:moveTo>
                      <a:lnTo>
                        <a:pt x="0" y="7"/>
                      </a:lnTo>
                      <a:lnTo>
                        <a:pt x="1285" y="3280"/>
                      </a:lnTo>
                      <a:lnTo>
                        <a:pt x="1327" y="3280"/>
                      </a:lnTo>
                      <a:lnTo>
                        <a:pt x="43" y="0"/>
                      </a:lnTo>
                      <a:lnTo>
                        <a:pt x="20" y="0"/>
                      </a:lnTo>
                      <a:lnTo>
                        <a:pt x="20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</p:grpSp>
          <p:sp>
            <p:nvSpPr>
              <p:cNvPr id="35" name="Freeform 59"/>
              <p:cNvSpPr>
                <a:spLocks/>
              </p:cNvSpPr>
              <p:nvPr/>
            </p:nvSpPr>
            <p:spPr bwMode="hidden">
              <a:xfrm>
                <a:off x="0" y="1039"/>
                <a:ext cx="1254" cy="2632"/>
              </a:xfrm>
              <a:custGeom>
                <a:avLst/>
                <a:gdLst/>
                <a:ahLst/>
                <a:cxnLst>
                  <a:cxn ang="0">
                    <a:pos x="1236" y="0"/>
                  </a:cxn>
                  <a:cxn ang="0">
                    <a:pos x="1212" y="0"/>
                  </a:cxn>
                  <a:cxn ang="0">
                    <a:pos x="0" y="2542"/>
                  </a:cxn>
                  <a:cxn ang="0">
                    <a:pos x="0" y="2632"/>
                  </a:cxn>
                  <a:cxn ang="0">
                    <a:pos x="1254" y="7"/>
                  </a:cxn>
                  <a:cxn ang="0">
                    <a:pos x="1236" y="0"/>
                  </a:cxn>
                  <a:cxn ang="0">
                    <a:pos x="1236" y="0"/>
                  </a:cxn>
                </a:cxnLst>
                <a:rect l="0" t="0" r="r" b="b"/>
                <a:pathLst>
                  <a:path w="1254" h="2632">
                    <a:moveTo>
                      <a:pt x="1236" y="0"/>
                    </a:moveTo>
                    <a:lnTo>
                      <a:pt x="1212" y="0"/>
                    </a:lnTo>
                    <a:lnTo>
                      <a:pt x="0" y="2542"/>
                    </a:lnTo>
                    <a:lnTo>
                      <a:pt x="0" y="2632"/>
                    </a:lnTo>
                    <a:lnTo>
                      <a:pt x="1254" y="7"/>
                    </a:lnTo>
                    <a:lnTo>
                      <a:pt x="1236" y="0"/>
                    </a:lnTo>
                    <a:lnTo>
                      <a:pt x="123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36" name="Freeform 60"/>
              <p:cNvSpPr>
                <a:spLocks/>
              </p:cNvSpPr>
              <p:nvPr/>
            </p:nvSpPr>
            <p:spPr bwMode="hidden">
              <a:xfrm>
                <a:off x="0" y="1039"/>
                <a:ext cx="948" cy="1676"/>
              </a:xfrm>
              <a:custGeom>
                <a:avLst/>
                <a:gdLst/>
                <a:ahLst/>
                <a:cxnLst>
                  <a:cxn ang="0">
                    <a:pos x="930" y="0"/>
                  </a:cxn>
                  <a:cxn ang="0">
                    <a:pos x="906" y="0"/>
                  </a:cxn>
                  <a:cxn ang="0">
                    <a:pos x="0" y="1593"/>
                  </a:cxn>
                  <a:cxn ang="0">
                    <a:pos x="0" y="1676"/>
                  </a:cxn>
                  <a:cxn ang="0">
                    <a:pos x="948" y="5"/>
                  </a:cxn>
                  <a:cxn ang="0">
                    <a:pos x="930" y="0"/>
                  </a:cxn>
                  <a:cxn ang="0">
                    <a:pos x="930" y="0"/>
                  </a:cxn>
                </a:cxnLst>
                <a:rect l="0" t="0" r="r" b="b"/>
                <a:pathLst>
                  <a:path w="948" h="1676">
                    <a:moveTo>
                      <a:pt x="930" y="0"/>
                    </a:moveTo>
                    <a:lnTo>
                      <a:pt x="906" y="0"/>
                    </a:lnTo>
                    <a:lnTo>
                      <a:pt x="0" y="1593"/>
                    </a:lnTo>
                    <a:lnTo>
                      <a:pt x="0" y="1676"/>
                    </a:lnTo>
                    <a:lnTo>
                      <a:pt x="948" y="5"/>
                    </a:lnTo>
                    <a:lnTo>
                      <a:pt x="930" y="0"/>
                    </a:lnTo>
                    <a:lnTo>
                      <a:pt x="93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37" name="Freeform 61"/>
              <p:cNvSpPr>
                <a:spLocks/>
              </p:cNvSpPr>
              <p:nvPr/>
            </p:nvSpPr>
            <p:spPr bwMode="hidden">
              <a:xfrm>
                <a:off x="0" y="1039"/>
                <a:ext cx="629" cy="937"/>
              </a:xfrm>
              <a:custGeom>
                <a:avLst/>
                <a:gdLst/>
                <a:ahLst/>
                <a:cxnLst>
                  <a:cxn ang="0">
                    <a:pos x="606" y="0"/>
                  </a:cxn>
                  <a:cxn ang="0">
                    <a:pos x="582" y="0"/>
                  </a:cxn>
                  <a:cxn ang="0">
                    <a:pos x="0" y="871"/>
                  </a:cxn>
                  <a:cxn ang="0">
                    <a:pos x="0" y="937"/>
                  </a:cxn>
                  <a:cxn ang="0">
                    <a:pos x="629" y="4"/>
                  </a:cxn>
                  <a:cxn ang="0">
                    <a:pos x="606" y="0"/>
                  </a:cxn>
                  <a:cxn ang="0">
                    <a:pos x="606" y="0"/>
                  </a:cxn>
                </a:cxnLst>
                <a:rect l="0" t="0" r="r" b="b"/>
                <a:pathLst>
                  <a:path w="629" h="937">
                    <a:moveTo>
                      <a:pt x="606" y="0"/>
                    </a:moveTo>
                    <a:lnTo>
                      <a:pt x="582" y="0"/>
                    </a:lnTo>
                    <a:lnTo>
                      <a:pt x="0" y="871"/>
                    </a:lnTo>
                    <a:lnTo>
                      <a:pt x="0" y="937"/>
                    </a:lnTo>
                    <a:lnTo>
                      <a:pt x="629" y="4"/>
                    </a:lnTo>
                    <a:lnTo>
                      <a:pt x="606" y="0"/>
                    </a:lnTo>
                    <a:lnTo>
                      <a:pt x="60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38" name="Freeform 62"/>
              <p:cNvSpPr>
                <a:spLocks/>
              </p:cNvSpPr>
              <p:nvPr/>
            </p:nvSpPr>
            <p:spPr bwMode="hidden">
              <a:xfrm>
                <a:off x="0" y="1039"/>
                <a:ext cx="305" cy="427"/>
              </a:xfrm>
              <a:custGeom>
                <a:avLst/>
                <a:gdLst/>
                <a:ahLst/>
                <a:cxnLst>
                  <a:cxn ang="0">
                    <a:pos x="282" y="0"/>
                  </a:cxn>
                  <a:cxn ang="0">
                    <a:pos x="252" y="0"/>
                  </a:cxn>
                  <a:cxn ang="0">
                    <a:pos x="0" y="361"/>
                  </a:cxn>
                  <a:cxn ang="0">
                    <a:pos x="0" y="427"/>
                  </a:cxn>
                  <a:cxn ang="0">
                    <a:pos x="305" y="5"/>
                  </a:cxn>
                  <a:cxn ang="0">
                    <a:pos x="282" y="0"/>
                  </a:cxn>
                  <a:cxn ang="0">
                    <a:pos x="282" y="0"/>
                  </a:cxn>
                </a:cxnLst>
                <a:rect l="0" t="0" r="r" b="b"/>
                <a:pathLst>
                  <a:path w="305" h="427">
                    <a:moveTo>
                      <a:pt x="282" y="0"/>
                    </a:moveTo>
                    <a:lnTo>
                      <a:pt x="252" y="0"/>
                    </a:lnTo>
                    <a:lnTo>
                      <a:pt x="0" y="361"/>
                    </a:lnTo>
                    <a:lnTo>
                      <a:pt x="0" y="427"/>
                    </a:lnTo>
                    <a:lnTo>
                      <a:pt x="305" y="5"/>
                    </a:lnTo>
                    <a:lnTo>
                      <a:pt x="282" y="0"/>
                    </a:lnTo>
                    <a:lnTo>
                      <a:pt x="28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39" name="Freeform 63"/>
              <p:cNvSpPr>
                <a:spLocks/>
              </p:cNvSpPr>
              <p:nvPr/>
            </p:nvSpPr>
            <p:spPr bwMode="hidden">
              <a:xfrm>
                <a:off x="4481" y="1039"/>
                <a:ext cx="1277" cy="2686"/>
              </a:xfrm>
              <a:custGeom>
                <a:avLst/>
                <a:gdLst/>
                <a:ahLst/>
                <a:cxnLst>
                  <a:cxn ang="0">
                    <a:pos x="41" y="0"/>
                  </a:cxn>
                  <a:cxn ang="0">
                    <a:pos x="17" y="0"/>
                  </a:cxn>
                  <a:cxn ang="0">
                    <a:pos x="0" y="4"/>
                  </a:cxn>
                  <a:cxn ang="0">
                    <a:pos x="1277" y="2686"/>
                  </a:cxn>
                  <a:cxn ang="0">
                    <a:pos x="1277" y="2596"/>
                  </a:cxn>
                  <a:cxn ang="0">
                    <a:pos x="41" y="0"/>
                  </a:cxn>
                  <a:cxn ang="0">
                    <a:pos x="41" y="0"/>
                  </a:cxn>
                </a:cxnLst>
                <a:rect l="0" t="0" r="r" b="b"/>
                <a:pathLst>
                  <a:path w="1277" h="2686">
                    <a:moveTo>
                      <a:pt x="41" y="0"/>
                    </a:moveTo>
                    <a:lnTo>
                      <a:pt x="17" y="0"/>
                    </a:lnTo>
                    <a:lnTo>
                      <a:pt x="0" y="4"/>
                    </a:lnTo>
                    <a:lnTo>
                      <a:pt x="1277" y="2686"/>
                    </a:lnTo>
                    <a:lnTo>
                      <a:pt x="1277" y="2596"/>
                    </a:lnTo>
                    <a:lnTo>
                      <a:pt x="41" y="0"/>
                    </a:lnTo>
                    <a:lnTo>
                      <a:pt x="4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40" name="Freeform 64"/>
              <p:cNvSpPr>
                <a:spLocks/>
              </p:cNvSpPr>
              <p:nvPr/>
            </p:nvSpPr>
            <p:spPr bwMode="hidden">
              <a:xfrm>
                <a:off x="4770" y="1039"/>
                <a:ext cx="988" cy="1730"/>
              </a:xfrm>
              <a:custGeom>
                <a:avLst/>
                <a:gdLst/>
                <a:ahLst/>
                <a:cxnLst>
                  <a:cxn ang="0">
                    <a:pos x="16" y="0"/>
                  </a:cxn>
                  <a:cxn ang="0">
                    <a:pos x="0" y="7"/>
                  </a:cxn>
                  <a:cxn ang="0">
                    <a:pos x="988" y="1730"/>
                  </a:cxn>
                  <a:cxn ang="0">
                    <a:pos x="988" y="1653"/>
                  </a:cxn>
                  <a:cxn ang="0">
                    <a:pos x="40" y="0"/>
                  </a:cxn>
                  <a:cxn ang="0">
                    <a:pos x="16" y="0"/>
                  </a:cxn>
                  <a:cxn ang="0">
                    <a:pos x="16" y="0"/>
                  </a:cxn>
                </a:cxnLst>
                <a:rect l="0" t="0" r="r" b="b"/>
                <a:pathLst>
                  <a:path w="988" h="1730">
                    <a:moveTo>
                      <a:pt x="16" y="0"/>
                    </a:moveTo>
                    <a:lnTo>
                      <a:pt x="0" y="7"/>
                    </a:lnTo>
                    <a:lnTo>
                      <a:pt x="988" y="1730"/>
                    </a:lnTo>
                    <a:lnTo>
                      <a:pt x="988" y="1653"/>
                    </a:lnTo>
                    <a:lnTo>
                      <a:pt x="40" y="0"/>
                    </a:lnTo>
                    <a:lnTo>
                      <a:pt x="16" y="0"/>
                    </a:lnTo>
                    <a:lnTo>
                      <a:pt x="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41" name="Freeform 65"/>
              <p:cNvSpPr>
                <a:spLocks/>
              </p:cNvSpPr>
              <p:nvPr/>
            </p:nvSpPr>
            <p:spPr bwMode="hidden">
              <a:xfrm>
                <a:off x="5088" y="1039"/>
                <a:ext cx="670" cy="997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0" y="4"/>
                  </a:cxn>
                  <a:cxn ang="0">
                    <a:pos x="670" y="997"/>
                  </a:cxn>
                  <a:cxn ang="0">
                    <a:pos x="670" y="925"/>
                  </a:cxn>
                  <a:cxn ang="0">
                    <a:pos x="46" y="0"/>
                  </a:cxn>
                  <a:cxn ang="0">
                    <a:pos x="22" y="0"/>
                  </a:cxn>
                  <a:cxn ang="0">
                    <a:pos x="22" y="0"/>
                  </a:cxn>
                </a:cxnLst>
                <a:rect l="0" t="0" r="r" b="b"/>
                <a:pathLst>
                  <a:path w="670" h="997">
                    <a:moveTo>
                      <a:pt x="22" y="0"/>
                    </a:moveTo>
                    <a:lnTo>
                      <a:pt x="0" y="4"/>
                    </a:lnTo>
                    <a:lnTo>
                      <a:pt x="670" y="997"/>
                    </a:lnTo>
                    <a:lnTo>
                      <a:pt x="670" y="925"/>
                    </a:lnTo>
                    <a:lnTo>
                      <a:pt x="46" y="0"/>
                    </a:lnTo>
                    <a:lnTo>
                      <a:pt x="22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42" name="Freeform 66"/>
              <p:cNvSpPr>
                <a:spLocks/>
              </p:cNvSpPr>
              <p:nvPr/>
            </p:nvSpPr>
            <p:spPr bwMode="hidden">
              <a:xfrm>
                <a:off x="5412" y="1039"/>
                <a:ext cx="346" cy="487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0" y="7"/>
                  </a:cxn>
                  <a:cxn ang="0">
                    <a:pos x="346" y="487"/>
                  </a:cxn>
                  <a:cxn ang="0">
                    <a:pos x="346" y="415"/>
                  </a:cxn>
                  <a:cxn ang="0">
                    <a:pos x="46" y="0"/>
                  </a:cxn>
                  <a:cxn ang="0">
                    <a:pos x="22" y="0"/>
                  </a:cxn>
                  <a:cxn ang="0">
                    <a:pos x="22" y="0"/>
                  </a:cxn>
                </a:cxnLst>
                <a:rect l="0" t="0" r="r" b="b"/>
                <a:pathLst>
                  <a:path w="346" h="487">
                    <a:moveTo>
                      <a:pt x="22" y="0"/>
                    </a:moveTo>
                    <a:lnTo>
                      <a:pt x="0" y="7"/>
                    </a:lnTo>
                    <a:lnTo>
                      <a:pt x="346" y="487"/>
                    </a:lnTo>
                    <a:lnTo>
                      <a:pt x="346" y="415"/>
                    </a:lnTo>
                    <a:lnTo>
                      <a:pt x="46" y="0"/>
                    </a:lnTo>
                    <a:lnTo>
                      <a:pt x="22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</p:grpSp>
      </p:grpSp>
      <p:sp>
        <p:nvSpPr>
          <p:cNvPr id="69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Hymnary  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聖 徒  詩 歌  </a:t>
            </a: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- Testimony Publication</a:t>
            </a:r>
            <a:endParaRPr lang="zh-CN" altLang="en-US" sz="1200">
              <a:ea typeface="宋体" pitchFamily="2" charset="-122"/>
            </a:endParaRPr>
          </a:p>
        </p:txBody>
      </p:sp>
      <p:sp>
        <p:nvSpPr>
          <p:cNvPr id="70" name="Text Box 71"/>
          <p:cNvSpPr txBox="1">
            <a:spLocks noChangeArrowheads="1"/>
          </p:cNvSpPr>
          <p:nvPr/>
        </p:nvSpPr>
        <p:spPr bwMode="auto">
          <a:xfrm>
            <a:off x="6308726" y="4766073"/>
            <a:ext cx="260667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Christian Assembly  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基 督 徒 聚 會</a:t>
            </a:r>
            <a:endParaRPr lang="zh-CN" altLang="en-US" sz="1200">
              <a:ea typeface="宋体" pitchFamily="2" charset="-122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" y="3305176"/>
            <a:ext cx="8494713" cy="1021556"/>
          </a:xfrm>
        </p:spPr>
        <p:txBody>
          <a:bodyPr anchor="t"/>
          <a:lstStyle>
            <a:lvl1pPr algn="l">
              <a:defRPr sz="2800" b="1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" y="2180035"/>
            <a:ext cx="9143999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864681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5934107"/>
      </p:ext>
    </p:extLst>
  </p:cSld>
  <p:clrMapOvr>
    <a:masterClrMapping/>
  </p:clrMapOvr>
  <p:hf sldNum="0"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>
          <a:xfrm>
            <a:off x="6248400" y="4629150"/>
            <a:ext cx="2895600" cy="3429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Cupertino Christian Assembly</a:t>
            </a:r>
          </a:p>
        </p:txBody>
      </p:sp>
    </p:spTree>
    <p:extLst>
      <p:ext uri="{BB962C8B-B14F-4D97-AF65-F5344CB8AC3E}">
        <p14:creationId xmlns:p14="http://schemas.microsoft.com/office/powerpoint/2010/main" val="474949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64009645"/>
      </p:ext>
    </p:extLst>
  </p:cSld>
  <p:clrMapOvr>
    <a:masterClrMapping/>
  </p:clrMapOvr>
  <p:hf sldNum="0" hd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>
          <a:xfrm>
            <a:off x="6248400" y="4629150"/>
            <a:ext cx="2895600" cy="3429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Cupertino Christian Assembly</a:t>
            </a:r>
          </a:p>
        </p:txBody>
      </p:sp>
    </p:spTree>
    <p:extLst>
      <p:ext uri="{BB962C8B-B14F-4D97-AF65-F5344CB8AC3E}">
        <p14:creationId xmlns:p14="http://schemas.microsoft.com/office/powerpoint/2010/main" val="7156661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g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87" name="Rectangle 67"/>
          <p:cNvSpPr>
            <a:spLocks noGrp="1" noChangeArrowheads="1"/>
          </p:cNvSpPr>
          <p:nvPr>
            <p:ph type="title"/>
          </p:nvPr>
        </p:nvSpPr>
        <p:spPr bwMode="auto">
          <a:xfrm>
            <a:off x="455614" y="204788"/>
            <a:ext cx="8226425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grpSp>
        <p:nvGrpSpPr>
          <p:cNvPr id="1027" name="Group 2"/>
          <p:cNvGrpSpPr>
            <a:grpSpLocks/>
          </p:cNvGrpSpPr>
          <p:nvPr/>
        </p:nvGrpSpPr>
        <p:grpSpPr bwMode="auto">
          <a:xfrm>
            <a:off x="1" y="0"/>
            <a:ext cx="9142413" cy="5142310"/>
            <a:chOff x="0" y="0"/>
            <a:chExt cx="5759" cy="4319"/>
          </a:xfrm>
        </p:grpSpPr>
        <p:sp>
          <p:nvSpPr>
            <p:cNvPr id="4" name="Freeform 3"/>
            <p:cNvSpPr>
              <a:spLocks/>
            </p:cNvSpPr>
            <p:nvPr/>
          </p:nvSpPr>
          <p:spPr bwMode="hidden">
            <a:xfrm>
              <a:off x="0" y="0"/>
              <a:ext cx="5758" cy="1043"/>
            </a:xfrm>
            <a:custGeom>
              <a:avLst/>
              <a:gdLst/>
              <a:ahLst/>
              <a:cxnLst>
                <a:cxn ang="0">
                  <a:pos x="5740" y="1043"/>
                </a:cxn>
                <a:cxn ang="0">
                  <a:pos x="0" y="1043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1043"/>
                </a:cxn>
                <a:cxn ang="0">
                  <a:pos x="5740" y="1043"/>
                </a:cxn>
              </a:cxnLst>
              <a:rect l="0" t="0" r="r" b="b"/>
              <a:pathLst>
                <a:path w="5740" h="1043">
                  <a:moveTo>
                    <a:pt x="5740" y="1043"/>
                  </a:moveTo>
                  <a:lnTo>
                    <a:pt x="0" y="1043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1043"/>
                  </a:lnTo>
                  <a:lnTo>
                    <a:pt x="574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pitchFamily="2" charset="-122"/>
              </a:endParaRPr>
            </a:p>
          </p:txBody>
        </p:sp>
        <p:grpSp>
          <p:nvGrpSpPr>
            <p:cNvPr id="1031" name="Group 4"/>
            <p:cNvGrpSpPr>
              <a:grpSpLocks/>
            </p:cNvGrpSpPr>
            <p:nvPr/>
          </p:nvGrpSpPr>
          <p:grpSpPr bwMode="auto">
            <a:xfrm>
              <a:off x="0" y="0"/>
              <a:ext cx="5759" cy="4319"/>
              <a:chOff x="0" y="0"/>
              <a:chExt cx="5759" cy="4319"/>
            </a:xfrm>
          </p:grpSpPr>
          <p:sp>
            <p:nvSpPr>
              <p:cNvPr id="6" name="Freeform 5"/>
              <p:cNvSpPr>
                <a:spLocks/>
              </p:cNvSpPr>
              <p:nvPr/>
            </p:nvSpPr>
            <p:spPr bwMode="hidden">
              <a:xfrm>
                <a:off x="1" y="1040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7" name="Freeform 6"/>
              <p:cNvSpPr>
                <a:spLocks/>
              </p:cNvSpPr>
              <p:nvPr/>
            </p:nvSpPr>
            <p:spPr bwMode="hidden">
              <a:xfrm>
                <a:off x="0" y="3988"/>
                <a:ext cx="5758" cy="42"/>
              </a:xfrm>
              <a:custGeom>
                <a:avLst/>
                <a:gdLst/>
                <a:ahLst/>
                <a:cxnLst>
                  <a:cxn ang="0">
                    <a:pos x="0" y="42"/>
                  </a:cxn>
                  <a:cxn ang="0">
                    <a:pos x="5740" y="42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42"/>
                  </a:cxn>
                  <a:cxn ang="0">
                    <a:pos x="0" y="42"/>
                  </a:cxn>
                </a:cxnLst>
                <a:rect l="0" t="0" r="r" b="b"/>
                <a:pathLst>
                  <a:path w="5740" h="42">
                    <a:moveTo>
                      <a:pt x="0" y="42"/>
                    </a:moveTo>
                    <a:lnTo>
                      <a:pt x="5740" y="42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42"/>
                    </a:lnTo>
                    <a:lnTo>
                      <a:pt x="0" y="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8" name="Freeform 7"/>
              <p:cNvSpPr>
                <a:spLocks/>
              </p:cNvSpPr>
              <p:nvPr/>
            </p:nvSpPr>
            <p:spPr bwMode="hidden">
              <a:xfrm>
                <a:off x="0" y="3665"/>
                <a:ext cx="5758" cy="30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9" name="Freeform 8"/>
              <p:cNvSpPr>
                <a:spLocks/>
              </p:cNvSpPr>
              <p:nvPr/>
            </p:nvSpPr>
            <p:spPr bwMode="hidden">
              <a:xfrm>
                <a:off x="0" y="3364"/>
                <a:ext cx="5758" cy="30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0" name="Freeform 9"/>
              <p:cNvSpPr>
                <a:spLocks/>
              </p:cNvSpPr>
              <p:nvPr/>
            </p:nvSpPr>
            <p:spPr bwMode="hidden">
              <a:xfrm>
                <a:off x="0" y="3105"/>
                <a:ext cx="5758" cy="31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1" name="Freeform 10"/>
              <p:cNvSpPr>
                <a:spLocks/>
              </p:cNvSpPr>
              <p:nvPr/>
            </p:nvSpPr>
            <p:spPr bwMode="hidden">
              <a:xfrm>
                <a:off x="0" y="2859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2" name="Freeform 11"/>
              <p:cNvSpPr>
                <a:spLocks/>
              </p:cNvSpPr>
              <p:nvPr/>
            </p:nvSpPr>
            <p:spPr bwMode="hidden">
              <a:xfrm>
                <a:off x="0" y="2644"/>
                <a:ext cx="5758" cy="30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3" name="Freeform 12"/>
              <p:cNvSpPr>
                <a:spLocks/>
              </p:cNvSpPr>
              <p:nvPr/>
            </p:nvSpPr>
            <p:spPr bwMode="hidden">
              <a:xfrm>
                <a:off x="0" y="2433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4" name="Freeform 13"/>
              <p:cNvSpPr>
                <a:spLocks/>
              </p:cNvSpPr>
              <p:nvPr/>
            </p:nvSpPr>
            <p:spPr bwMode="hidden">
              <a:xfrm>
                <a:off x="0" y="2259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5" name="Freeform 14"/>
              <p:cNvSpPr>
                <a:spLocks/>
              </p:cNvSpPr>
              <p:nvPr/>
            </p:nvSpPr>
            <p:spPr bwMode="hidden">
              <a:xfrm>
                <a:off x="0" y="2090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6" name="Freeform 15"/>
              <p:cNvSpPr>
                <a:spLocks/>
              </p:cNvSpPr>
              <p:nvPr/>
            </p:nvSpPr>
            <p:spPr bwMode="hidden">
              <a:xfrm>
                <a:off x="0" y="1928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7" name="Freeform 16"/>
              <p:cNvSpPr>
                <a:spLocks/>
              </p:cNvSpPr>
              <p:nvPr/>
            </p:nvSpPr>
            <p:spPr bwMode="hidden">
              <a:xfrm>
                <a:off x="0" y="1645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8" name="Freeform 17"/>
              <p:cNvSpPr>
                <a:spLocks/>
              </p:cNvSpPr>
              <p:nvPr/>
            </p:nvSpPr>
            <p:spPr bwMode="hidden">
              <a:xfrm>
                <a:off x="0" y="1778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9" name="Freeform 18"/>
              <p:cNvSpPr>
                <a:spLocks/>
              </p:cNvSpPr>
              <p:nvPr/>
            </p:nvSpPr>
            <p:spPr bwMode="hidden">
              <a:xfrm>
                <a:off x="0" y="1520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0" name="Freeform 19"/>
              <p:cNvSpPr>
                <a:spLocks/>
              </p:cNvSpPr>
              <p:nvPr/>
            </p:nvSpPr>
            <p:spPr bwMode="hidden">
              <a:xfrm>
                <a:off x="0" y="1394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1" name="Freeform 20"/>
              <p:cNvSpPr>
                <a:spLocks/>
              </p:cNvSpPr>
              <p:nvPr/>
            </p:nvSpPr>
            <p:spPr bwMode="hidden">
              <a:xfrm>
                <a:off x="0" y="1280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2" name="Freeform 21"/>
              <p:cNvSpPr>
                <a:spLocks/>
              </p:cNvSpPr>
              <p:nvPr/>
            </p:nvSpPr>
            <p:spPr bwMode="hidden">
              <a:xfrm>
                <a:off x="0" y="1177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3" name="Freeform 22"/>
              <p:cNvSpPr>
                <a:spLocks/>
              </p:cNvSpPr>
              <p:nvPr/>
            </p:nvSpPr>
            <p:spPr bwMode="hidden">
              <a:xfrm>
                <a:off x="0" y="24"/>
                <a:ext cx="5758" cy="30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4" name="Freeform 23"/>
              <p:cNvSpPr>
                <a:spLocks/>
              </p:cNvSpPr>
              <p:nvPr/>
            </p:nvSpPr>
            <p:spPr bwMode="hidden">
              <a:xfrm>
                <a:off x="0" y="186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5" name="Freeform 24"/>
              <p:cNvSpPr>
                <a:spLocks/>
              </p:cNvSpPr>
              <p:nvPr/>
            </p:nvSpPr>
            <p:spPr bwMode="hidden">
              <a:xfrm>
                <a:off x="0" y="475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6" name="Freeform 25"/>
              <p:cNvSpPr>
                <a:spLocks/>
              </p:cNvSpPr>
              <p:nvPr/>
            </p:nvSpPr>
            <p:spPr bwMode="hidden">
              <a:xfrm>
                <a:off x="0" y="337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7" name="Freeform 26"/>
              <p:cNvSpPr>
                <a:spLocks/>
              </p:cNvSpPr>
              <p:nvPr/>
            </p:nvSpPr>
            <p:spPr bwMode="hidden">
              <a:xfrm>
                <a:off x="0" y="600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8" name="Freeform 27"/>
              <p:cNvSpPr>
                <a:spLocks/>
              </p:cNvSpPr>
              <p:nvPr/>
            </p:nvSpPr>
            <p:spPr bwMode="hidden">
              <a:xfrm>
                <a:off x="0" y="727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9" name="Freeform 28"/>
              <p:cNvSpPr>
                <a:spLocks/>
              </p:cNvSpPr>
              <p:nvPr/>
            </p:nvSpPr>
            <p:spPr bwMode="hidden">
              <a:xfrm>
                <a:off x="0" y="841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30" name="Freeform 29"/>
              <p:cNvSpPr>
                <a:spLocks/>
              </p:cNvSpPr>
              <p:nvPr/>
            </p:nvSpPr>
            <p:spPr bwMode="hidden">
              <a:xfrm>
                <a:off x="0" y="943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grpSp>
            <p:nvGrpSpPr>
              <p:cNvPr id="1057" name="Group 30"/>
              <p:cNvGrpSpPr>
                <a:grpSpLocks/>
              </p:cNvGrpSpPr>
              <p:nvPr/>
            </p:nvGrpSpPr>
            <p:grpSpPr bwMode="auto">
              <a:xfrm>
                <a:off x="0" y="0"/>
                <a:ext cx="5758" cy="1045"/>
                <a:chOff x="0" y="0"/>
                <a:chExt cx="5758" cy="1045"/>
              </a:xfrm>
            </p:grpSpPr>
            <p:sp>
              <p:nvSpPr>
                <p:cNvPr id="53" name="Freeform 31"/>
                <p:cNvSpPr>
                  <a:spLocks/>
                </p:cNvSpPr>
                <p:nvPr/>
              </p:nvSpPr>
              <p:spPr bwMode="hidden">
                <a:xfrm>
                  <a:off x="2849" y="0"/>
                  <a:ext cx="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2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4" name="Freeform 32"/>
                <p:cNvSpPr>
                  <a:spLocks/>
                </p:cNvSpPr>
                <p:nvPr/>
              </p:nvSpPr>
              <p:spPr bwMode="hidden">
                <a:xfrm>
                  <a:off x="2400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31" y="1043"/>
                    </a:cxn>
                    <a:cxn ang="0">
                      <a:pos x="155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113" y="1043"/>
                    </a:cxn>
                    <a:cxn ang="0">
                      <a:pos x="131" y="1043"/>
                    </a:cxn>
                    <a:cxn ang="0">
                      <a:pos x="131" y="1043"/>
                    </a:cxn>
                  </a:cxnLst>
                  <a:rect l="0" t="0" r="r" b="b"/>
                  <a:pathLst>
                    <a:path w="155" h="1043">
                      <a:moveTo>
                        <a:pt x="131" y="1043"/>
                      </a:moveTo>
                      <a:lnTo>
                        <a:pt x="155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113" y="1043"/>
                      </a:lnTo>
                      <a:lnTo>
                        <a:pt x="131" y="1043"/>
                      </a:lnTo>
                      <a:lnTo>
                        <a:pt x="13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5" name="Freeform 33"/>
                <p:cNvSpPr>
                  <a:spLocks/>
                </p:cNvSpPr>
                <p:nvPr/>
              </p:nvSpPr>
              <p:spPr bwMode="hidden">
                <a:xfrm>
                  <a:off x="1967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221" y="1043"/>
                    </a:cxn>
                    <a:cxn ang="0">
                      <a:pos x="239" y="1043"/>
                    </a:cxn>
                    <a:cxn ang="0">
                      <a:pos x="36" y="0"/>
                    </a:cxn>
                    <a:cxn ang="0">
                      <a:pos x="0" y="0"/>
                    </a:cxn>
                    <a:cxn ang="0">
                      <a:pos x="203" y="1043"/>
                    </a:cxn>
                    <a:cxn ang="0">
                      <a:pos x="221" y="1043"/>
                    </a:cxn>
                    <a:cxn ang="0">
                      <a:pos x="221" y="1043"/>
                    </a:cxn>
                  </a:cxnLst>
                  <a:rect l="0" t="0" r="r" b="b"/>
                  <a:pathLst>
                    <a:path w="239" h="1043">
                      <a:moveTo>
                        <a:pt x="221" y="1043"/>
                      </a:moveTo>
                      <a:lnTo>
                        <a:pt x="239" y="1043"/>
                      </a:lnTo>
                      <a:lnTo>
                        <a:pt x="36" y="0"/>
                      </a:lnTo>
                      <a:lnTo>
                        <a:pt x="0" y="0"/>
                      </a:lnTo>
                      <a:lnTo>
                        <a:pt x="203" y="1043"/>
                      </a:lnTo>
                      <a:lnTo>
                        <a:pt x="221" y="1043"/>
                      </a:lnTo>
                      <a:lnTo>
                        <a:pt x="22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6" name="Freeform 34"/>
                <p:cNvSpPr>
                  <a:spLocks/>
                </p:cNvSpPr>
                <p:nvPr/>
              </p:nvSpPr>
              <p:spPr bwMode="hidden">
                <a:xfrm>
                  <a:off x="1554" y="0"/>
                  <a:ext cx="353" cy="1045"/>
                </a:xfrm>
                <a:custGeom>
                  <a:avLst/>
                  <a:gdLst/>
                  <a:ahLst/>
                  <a:cxnLst>
                    <a:cxn ang="0">
                      <a:pos x="334" y="1043"/>
                    </a:cxn>
                    <a:cxn ang="0">
                      <a:pos x="352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311" y="1043"/>
                    </a:cxn>
                    <a:cxn ang="0">
                      <a:pos x="334" y="1043"/>
                    </a:cxn>
                    <a:cxn ang="0">
                      <a:pos x="334" y="1043"/>
                    </a:cxn>
                  </a:cxnLst>
                  <a:rect l="0" t="0" r="r" b="b"/>
                  <a:pathLst>
                    <a:path w="352" h="1043">
                      <a:moveTo>
                        <a:pt x="334" y="1043"/>
                      </a:moveTo>
                      <a:lnTo>
                        <a:pt x="352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311" y="1043"/>
                      </a:lnTo>
                      <a:lnTo>
                        <a:pt x="334" y="1043"/>
                      </a:lnTo>
                      <a:lnTo>
                        <a:pt x="33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7" name="Freeform 35"/>
                <p:cNvSpPr>
                  <a:spLocks/>
                </p:cNvSpPr>
                <p:nvPr/>
              </p:nvSpPr>
              <p:spPr bwMode="hidden">
                <a:xfrm>
                  <a:off x="1134" y="0"/>
                  <a:ext cx="450" cy="1045"/>
                </a:xfrm>
                <a:custGeom>
                  <a:avLst/>
                  <a:gdLst/>
                  <a:ahLst/>
                  <a:cxnLst>
                    <a:cxn ang="0">
                      <a:pos x="425" y="1043"/>
                    </a:cxn>
                    <a:cxn ang="0">
                      <a:pos x="449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407" y="1043"/>
                    </a:cxn>
                    <a:cxn ang="0">
                      <a:pos x="425" y="1043"/>
                    </a:cxn>
                    <a:cxn ang="0">
                      <a:pos x="425" y="1043"/>
                    </a:cxn>
                  </a:cxnLst>
                  <a:rect l="0" t="0" r="r" b="b"/>
                  <a:pathLst>
                    <a:path w="449" h="1043">
                      <a:moveTo>
                        <a:pt x="425" y="1043"/>
                      </a:moveTo>
                      <a:lnTo>
                        <a:pt x="449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407" y="1043"/>
                      </a:lnTo>
                      <a:lnTo>
                        <a:pt x="425" y="1043"/>
                      </a:lnTo>
                      <a:lnTo>
                        <a:pt x="425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8" name="Freeform 36"/>
                <p:cNvSpPr>
                  <a:spLocks/>
                </p:cNvSpPr>
                <p:nvPr/>
              </p:nvSpPr>
              <p:spPr bwMode="hidden">
                <a:xfrm>
                  <a:off x="714" y="0"/>
                  <a:ext cx="540" cy="1045"/>
                </a:xfrm>
                <a:custGeom>
                  <a:avLst/>
                  <a:gdLst/>
                  <a:ahLst/>
                  <a:cxnLst>
                    <a:cxn ang="0">
                      <a:pos x="520" y="1043"/>
                    </a:cxn>
                    <a:cxn ang="0">
                      <a:pos x="538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496" y="1043"/>
                    </a:cxn>
                    <a:cxn ang="0">
                      <a:pos x="520" y="1043"/>
                    </a:cxn>
                    <a:cxn ang="0">
                      <a:pos x="520" y="1043"/>
                    </a:cxn>
                  </a:cxnLst>
                  <a:rect l="0" t="0" r="r" b="b"/>
                  <a:pathLst>
                    <a:path w="538" h="1043">
                      <a:moveTo>
                        <a:pt x="520" y="1043"/>
                      </a:moveTo>
                      <a:lnTo>
                        <a:pt x="538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496" y="1043"/>
                      </a:lnTo>
                      <a:lnTo>
                        <a:pt x="520" y="1043"/>
                      </a:lnTo>
                      <a:lnTo>
                        <a:pt x="520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9" name="Freeform 37"/>
                <p:cNvSpPr>
                  <a:spLocks/>
                </p:cNvSpPr>
                <p:nvPr/>
              </p:nvSpPr>
              <p:spPr bwMode="hidden">
                <a:xfrm>
                  <a:off x="306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622" y="1043"/>
                    </a:cxn>
                    <a:cxn ang="0">
                      <a:pos x="640" y="1043"/>
                    </a:cxn>
                    <a:cxn ang="0">
                      <a:pos x="48" y="0"/>
                    </a:cxn>
                    <a:cxn ang="0">
                      <a:pos x="0" y="0"/>
                    </a:cxn>
                    <a:cxn ang="0">
                      <a:pos x="598" y="1043"/>
                    </a:cxn>
                    <a:cxn ang="0">
                      <a:pos x="622" y="1043"/>
                    </a:cxn>
                    <a:cxn ang="0">
                      <a:pos x="622" y="1043"/>
                    </a:cxn>
                  </a:cxnLst>
                  <a:rect l="0" t="0" r="r" b="b"/>
                  <a:pathLst>
                    <a:path w="640" h="1043">
                      <a:moveTo>
                        <a:pt x="622" y="1043"/>
                      </a:moveTo>
                      <a:lnTo>
                        <a:pt x="640" y="1043"/>
                      </a:lnTo>
                      <a:lnTo>
                        <a:pt x="48" y="0"/>
                      </a:lnTo>
                      <a:lnTo>
                        <a:pt x="0" y="0"/>
                      </a:lnTo>
                      <a:lnTo>
                        <a:pt x="598" y="1043"/>
                      </a:lnTo>
                      <a:lnTo>
                        <a:pt x="622" y="1043"/>
                      </a:lnTo>
                      <a:lnTo>
                        <a:pt x="622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0" name="Freeform 38"/>
                <p:cNvSpPr>
                  <a:spLocks/>
                </p:cNvSpPr>
                <p:nvPr/>
              </p:nvSpPr>
              <p:spPr bwMode="hidden">
                <a:xfrm>
                  <a:off x="0" y="108"/>
                  <a:ext cx="630" cy="937"/>
                </a:xfrm>
                <a:custGeom>
                  <a:avLst/>
                  <a:gdLst/>
                  <a:ahLst/>
                  <a:cxnLst>
                    <a:cxn ang="0">
                      <a:pos x="604" y="935"/>
                    </a:cxn>
                    <a:cxn ang="0">
                      <a:pos x="628" y="935"/>
                    </a:cxn>
                    <a:cxn ang="0">
                      <a:pos x="0" y="0"/>
                    </a:cxn>
                    <a:cxn ang="0">
                      <a:pos x="0" y="66"/>
                    </a:cxn>
                    <a:cxn ang="0">
                      <a:pos x="580" y="935"/>
                    </a:cxn>
                    <a:cxn ang="0">
                      <a:pos x="604" y="935"/>
                    </a:cxn>
                    <a:cxn ang="0">
                      <a:pos x="604" y="935"/>
                    </a:cxn>
                  </a:cxnLst>
                  <a:rect l="0" t="0" r="r" b="b"/>
                  <a:pathLst>
                    <a:path w="628" h="935">
                      <a:moveTo>
                        <a:pt x="604" y="935"/>
                      </a:moveTo>
                      <a:lnTo>
                        <a:pt x="628" y="935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580" y="935"/>
                      </a:lnTo>
                      <a:lnTo>
                        <a:pt x="604" y="935"/>
                      </a:lnTo>
                      <a:lnTo>
                        <a:pt x="604" y="93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1" name="Freeform 39"/>
                <p:cNvSpPr>
                  <a:spLocks/>
                </p:cNvSpPr>
                <p:nvPr/>
              </p:nvSpPr>
              <p:spPr bwMode="hidden">
                <a:xfrm>
                  <a:off x="3191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155" y="0"/>
                    </a:cxn>
                    <a:cxn ang="0">
                      <a:pos x="114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155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155" y="0"/>
                      </a:lnTo>
                      <a:lnTo>
                        <a:pt x="114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2" name="Freeform 40"/>
                <p:cNvSpPr>
                  <a:spLocks/>
                </p:cNvSpPr>
                <p:nvPr/>
              </p:nvSpPr>
              <p:spPr bwMode="hidden">
                <a:xfrm>
                  <a:off x="3533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36" y="1043"/>
                    </a:cxn>
                    <a:cxn ang="0">
                      <a:pos x="239" y="0"/>
                    </a:cxn>
                    <a:cxn ang="0">
                      <a:pos x="203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239" h="1043">
                      <a:moveTo>
                        <a:pt x="18" y="1043"/>
                      </a:moveTo>
                      <a:lnTo>
                        <a:pt x="36" y="1043"/>
                      </a:lnTo>
                      <a:lnTo>
                        <a:pt x="239" y="0"/>
                      </a:lnTo>
                      <a:lnTo>
                        <a:pt x="203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3" name="Freeform 41"/>
                <p:cNvSpPr>
                  <a:spLocks/>
                </p:cNvSpPr>
                <p:nvPr/>
              </p:nvSpPr>
              <p:spPr bwMode="hidden">
                <a:xfrm>
                  <a:off x="3821" y="0"/>
                  <a:ext cx="359" cy="1045"/>
                </a:xfrm>
                <a:custGeom>
                  <a:avLst/>
                  <a:gdLst/>
                  <a:ahLst/>
                  <a:cxnLst>
                    <a:cxn ang="0">
                      <a:pos x="24" y="1043"/>
                    </a:cxn>
                    <a:cxn ang="0">
                      <a:pos x="42" y="1043"/>
                    </a:cxn>
                    <a:cxn ang="0">
                      <a:pos x="358" y="0"/>
                    </a:cxn>
                    <a:cxn ang="0">
                      <a:pos x="317" y="0"/>
                    </a:cxn>
                    <a:cxn ang="0">
                      <a:pos x="0" y="1043"/>
                    </a:cxn>
                    <a:cxn ang="0">
                      <a:pos x="24" y="1043"/>
                    </a:cxn>
                    <a:cxn ang="0">
                      <a:pos x="24" y="1043"/>
                    </a:cxn>
                  </a:cxnLst>
                  <a:rect l="0" t="0" r="r" b="b"/>
                  <a:pathLst>
                    <a:path w="358" h="1043">
                      <a:moveTo>
                        <a:pt x="24" y="1043"/>
                      </a:moveTo>
                      <a:lnTo>
                        <a:pt x="42" y="1043"/>
                      </a:lnTo>
                      <a:lnTo>
                        <a:pt x="358" y="0"/>
                      </a:lnTo>
                      <a:lnTo>
                        <a:pt x="317" y="0"/>
                      </a:lnTo>
                      <a:lnTo>
                        <a:pt x="0" y="1043"/>
                      </a:lnTo>
                      <a:lnTo>
                        <a:pt x="24" y="1043"/>
                      </a:lnTo>
                      <a:lnTo>
                        <a:pt x="2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4" name="Freeform 42"/>
                <p:cNvSpPr>
                  <a:spLocks/>
                </p:cNvSpPr>
                <p:nvPr/>
              </p:nvSpPr>
              <p:spPr bwMode="hidden">
                <a:xfrm>
                  <a:off x="4139" y="0"/>
                  <a:ext cx="449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1" y="1043"/>
                    </a:cxn>
                    <a:cxn ang="0">
                      <a:pos x="448" y="0"/>
                    </a:cxn>
                    <a:cxn ang="0">
                      <a:pos x="406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48" h="1043">
                      <a:moveTo>
                        <a:pt x="18" y="1043"/>
                      </a:moveTo>
                      <a:lnTo>
                        <a:pt x="41" y="1043"/>
                      </a:lnTo>
                      <a:lnTo>
                        <a:pt x="448" y="0"/>
                      </a:lnTo>
                      <a:lnTo>
                        <a:pt x="406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5" name="Freeform 43"/>
                <p:cNvSpPr>
                  <a:spLocks/>
                </p:cNvSpPr>
                <p:nvPr/>
              </p:nvSpPr>
              <p:spPr bwMode="hidden">
                <a:xfrm>
                  <a:off x="4480" y="0"/>
                  <a:ext cx="541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539" y="0"/>
                    </a:cxn>
                    <a:cxn ang="0">
                      <a:pos x="497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539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539" y="0"/>
                      </a:lnTo>
                      <a:lnTo>
                        <a:pt x="497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6" name="Freeform 44"/>
                <p:cNvSpPr>
                  <a:spLocks/>
                </p:cNvSpPr>
                <p:nvPr/>
              </p:nvSpPr>
              <p:spPr bwMode="hidden">
                <a:xfrm>
                  <a:off x="4768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640" y="0"/>
                    </a:cxn>
                    <a:cxn ang="0">
                      <a:pos x="592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640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640" y="0"/>
                      </a:lnTo>
                      <a:lnTo>
                        <a:pt x="592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7" name="Freeform 45"/>
                <p:cNvSpPr>
                  <a:spLocks/>
                </p:cNvSpPr>
                <p:nvPr/>
              </p:nvSpPr>
              <p:spPr bwMode="hidden">
                <a:xfrm>
                  <a:off x="5086" y="48"/>
                  <a:ext cx="672" cy="997"/>
                </a:xfrm>
                <a:custGeom>
                  <a:avLst/>
                  <a:gdLst/>
                  <a:ahLst/>
                  <a:cxnLst>
                    <a:cxn ang="0">
                      <a:pos x="24" y="995"/>
                    </a:cxn>
                    <a:cxn ang="0">
                      <a:pos x="48" y="995"/>
                    </a:cxn>
                    <a:cxn ang="0">
                      <a:pos x="670" y="72"/>
                    </a:cxn>
                    <a:cxn ang="0">
                      <a:pos x="670" y="0"/>
                    </a:cxn>
                    <a:cxn ang="0">
                      <a:pos x="0" y="995"/>
                    </a:cxn>
                    <a:cxn ang="0">
                      <a:pos x="24" y="995"/>
                    </a:cxn>
                    <a:cxn ang="0">
                      <a:pos x="24" y="995"/>
                    </a:cxn>
                  </a:cxnLst>
                  <a:rect l="0" t="0" r="r" b="b"/>
                  <a:pathLst>
                    <a:path w="670" h="995">
                      <a:moveTo>
                        <a:pt x="24" y="995"/>
                      </a:moveTo>
                      <a:lnTo>
                        <a:pt x="48" y="995"/>
                      </a:lnTo>
                      <a:lnTo>
                        <a:pt x="670" y="72"/>
                      </a:lnTo>
                      <a:lnTo>
                        <a:pt x="670" y="0"/>
                      </a:lnTo>
                      <a:lnTo>
                        <a:pt x="0" y="995"/>
                      </a:lnTo>
                      <a:lnTo>
                        <a:pt x="24" y="995"/>
                      </a:lnTo>
                      <a:lnTo>
                        <a:pt x="24" y="99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</p:grpSp>
          <p:grpSp>
            <p:nvGrpSpPr>
              <p:cNvPr id="1058" name="Group 46"/>
              <p:cNvGrpSpPr>
                <a:grpSpLocks/>
              </p:cNvGrpSpPr>
              <p:nvPr/>
            </p:nvGrpSpPr>
            <p:grpSpPr bwMode="auto">
              <a:xfrm>
                <a:off x="0" y="558"/>
                <a:ext cx="5758" cy="487"/>
                <a:chOff x="0" y="558"/>
                <a:chExt cx="5758" cy="487"/>
              </a:xfrm>
            </p:grpSpPr>
            <p:sp>
              <p:nvSpPr>
                <p:cNvPr id="51" name="Freeform 47"/>
                <p:cNvSpPr>
                  <a:spLocks/>
                </p:cNvSpPr>
                <p:nvPr/>
              </p:nvSpPr>
              <p:spPr bwMode="hidden">
                <a:xfrm>
                  <a:off x="0" y="618"/>
                  <a:ext cx="306" cy="427"/>
                </a:xfrm>
                <a:custGeom>
                  <a:avLst/>
                  <a:gdLst/>
                  <a:ahLst/>
                  <a:cxnLst>
                    <a:cxn ang="0">
                      <a:pos x="281" y="426"/>
                    </a:cxn>
                    <a:cxn ang="0">
                      <a:pos x="305" y="426"/>
                    </a:cxn>
                    <a:cxn ang="0">
                      <a:pos x="0" y="0"/>
                    </a:cxn>
                    <a:cxn ang="0">
                      <a:pos x="0" y="66"/>
                    </a:cxn>
                    <a:cxn ang="0">
                      <a:pos x="251" y="426"/>
                    </a:cxn>
                    <a:cxn ang="0">
                      <a:pos x="281" y="426"/>
                    </a:cxn>
                    <a:cxn ang="0">
                      <a:pos x="281" y="426"/>
                    </a:cxn>
                  </a:cxnLst>
                  <a:rect l="0" t="0" r="r" b="b"/>
                  <a:pathLst>
                    <a:path w="305" h="426">
                      <a:moveTo>
                        <a:pt x="281" y="426"/>
                      </a:moveTo>
                      <a:lnTo>
                        <a:pt x="305" y="426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251" y="426"/>
                      </a:lnTo>
                      <a:lnTo>
                        <a:pt x="281" y="426"/>
                      </a:lnTo>
                      <a:lnTo>
                        <a:pt x="281" y="4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2" name="Freeform 48"/>
                <p:cNvSpPr>
                  <a:spLocks/>
                </p:cNvSpPr>
                <p:nvPr/>
              </p:nvSpPr>
              <p:spPr bwMode="hidden">
                <a:xfrm>
                  <a:off x="5410" y="558"/>
                  <a:ext cx="348" cy="487"/>
                </a:xfrm>
                <a:custGeom>
                  <a:avLst/>
                  <a:gdLst/>
                  <a:ahLst/>
                  <a:cxnLst>
                    <a:cxn ang="0">
                      <a:pos x="24" y="486"/>
                    </a:cxn>
                    <a:cxn ang="0">
                      <a:pos x="48" y="486"/>
                    </a:cxn>
                    <a:cxn ang="0">
                      <a:pos x="347" y="72"/>
                    </a:cxn>
                    <a:cxn ang="0">
                      <a:pos x="347" y="0"/>
                    </a:cxn>
                    <a:cxn ang="0">
                      <a:pos x="0" y="486"/>
                    </a:cxn>
                    <a:cxn ang="0">
                      <a:pos x="24" y="486"/>
                    </a:cxn>
                    <a:cxn ang="0">
                      <a:pos x="24" y="486"/>
                    </a:cxn>
                  </a:cxnLst>
                  <a:rect l="0" t="0" r="r" b="b"/>
                  <a:pathLst>
                    <a:path w="347" h="486">
                      <a:moveTo>
                        <a:pt x="24" y="486"/>
                      </a:moveTo>
                      <a:lnTo>
                        <a:pt x="48" y="486"/>
                      </a:lnTo>
                      <a:lnTo>
                        <a:pt x="347" y="72"/>
                      </a:lnTo>
                      <a:lnTo>
                        <a:pt x="347" y="0"/>
                      </a:lnTo>
                      <a:lnTo>
                        <a:pt x="0" y="486"/>
                      </a:lnTo>
                      <a:lnTo>
                        <a:pt x="24" y="486"/>
                      </a:lnTo>
                      <a:lnTo>
                        <a:pt x="24" y="48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</p:grpSp>
          <p:grpSp>
            <p:nvGrpSpPr>
              <p:cNvPr id="1059" name="Group 49"/>
              <p:cNvGrpSpPr>
                <a:grpSpLocks/>
              </p:cNvGrpSpPr>
              <p:nvPr/>
            </p:nvGrpSpPr>
            <p:grpSpPr bwMode="auto">
              <a:xfrm>
                <a:off x="264" y="1039"/>
                <a:ext cx="5200" cy="3280"/>
                <a:chOff x="264" y="1039"/>
                <a:chExt cx="5200" cy="3280"/>
              </a:xfrm>
            </p:grpSpPr>
            <p:sp>
              <p:nvSpPr>
                <p:cNvPr id="42" name="Freeform 50"/>
                <p:cNvSpPr>
                  <a:spLocks/>
                </p:cNvSpPr>
                <p:nvPr/>
              </p:nvSpPr>
              <p:spPr bwMode="hidden">
                <a:xfrm>
                  <a:off x="2849" y="1039"/>
                  <a:ext cx="4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2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3" name="Freeform 51"/>
                <p:cNvSpPr>
                  <a:spLocks/>
                </p:cNvSpPr>
                <p:nvPr/>
              </p:nvSpPr>
              <p:spPr bwMode="hidden">
                <a:xfrm>
                  <a:off x="2154" y="1039"/>
                  <a:ext cx="401" cy="3280"/>
                </a:xfrm>
                <a:custGeom>
                  <a:avLst/>
                  <a:gdLst/>
                  <a:ahLst/>
                  <a:cxnLst>
                    <a:cxn ang="0">
                      <a:pos x="376" y="0"/>
                    </a:cxn>
                    <a:cxn ang="0">
                      <a:pos x="358" y="0"/>
                    </a:cxn>
                    <a:cxn ang="0">
                      <a:pos x="0" y="3273"/>
                    </a:cxn>
                    <a:cxn ang="0">
                      <a:pos x="41" y="3273"/>
                    </a:cxn>
                    <a:cxn ang="0">
                      <a:pos x="400" y="0"/>
                    </a:cxn>
                    <a:cxn ang="0">
                      <a:pos x="376" y="0"/>
                    </a:cxn>
                    <a:cxn ang="0">
                      <a:pos x="376" y="0"/>
                    </a:cxn>
                  </a:cxnLst>
                  <a:rect l="0" t="0" r="r" b="b"/>
                  <a:pathLst>
                    <a:path w="400" h="3273">
                      <a:moveTo>
                        <a:pt x="376" y="0"/>
                      </a:moveTo>
                      <a:lnTo>
                        <a:pt x="358" y="0"/>
                      </a:lnTo>
                      <a:lnTo>
                        <a:pt x="0" y="3273"/>
                      </a:lnTo>
                      <a:lnTo>
                        <a:pt x="41" y="3273"/>
                      </a:lnTo>
                      <a:lnTo>
                        <a:pt x="400" y="0"/>
                      </a:lnTo>
                      <a:lnTo>
                        <a:pt x="376" y="0"/>
                      </a:lnTo>
                      <a:lnTo>
                        <a:pt x="37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4" name="Freeform 52"/>
                <p:cNvSpPr>
                  <a:spLocks/>
                </p:cNvSpPr>
                <p:nvPr/>
              </p:nvSpPr>
              <p:spPr bwMode="hidden">
                <a:xfrm>
                  <a:off x="1530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657" y="0"/>
                    </a:cxn>
                    <a:cxn ang="0">
                      <a:pos x="639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675" y="0"/>
                    </a:cxn>
                    <a:cxn ang="0">
                      <a:pos x="657" y="0"/>
                    </a:cxn>
                    <a:cxn ang="0">
                      <a:pos x="657" y="0"/>
                    </a:cxn>
                  </a:cxnLst>
                  <a:rect l="0" t="0" r="r" b="b"/>
                  <a:pathLst>
                    <a:path w="675" h="3273">
                      <a:moveTo>
                        <a:pt x="657" y="0"/>
                      </a:moveTo>
                      <a:lnTo>
                        <a:pt x="639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675" y="0"/>
                      </a:lnTo>
                      <a:lnTo>
                        <a:pt x="657" y="0"/>
                      </a:lnTo>
                      <a:lnTo>
                        <a:pt x="657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5" name="Freeform 53"/>
                <p:cNvSpPr>
                  <a:spLocks/>
                </p:cNvSpPr>
                <p:nvPr/>
              </p:nvSpPr>
              <p:spPr bwMode="hidden">
                <a:xfrm>
                  <a:off x="876" y="1039"/>
                  <a:ext cx="1031" cy="3280"/>
                </a:xfrm>
                <a:custGeom>
                  <a:avLst/>
                  <a:gdLst/>
                  <a:ahLst/>
                  <a:cxnLst>
                    <a:cxn ang="0">
                      <a:pos x="1013" y="0"/>
                    </a:cxn>
                    <a:cxn ang="0">
                      <a:pos x="990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031" y="4"/>
                    </a:cxn>
                    <a:cxn ang="0">
                      <a:pos x="1013" y="0"/>
                    </a:cxn>
                    <a:cxn ang="0">
                      <a:pos x="1013" y="0"/>
                    </a:cxn>
                  </a:cxnLst>
                  <a:rect l="0" t="0" r="r" b="b"/>
                  <a:pathLst>
                    <a:path w="1031" h="3280">
                      <a:moveTo>
                        <a:pt x="1013" y="0"/>
                      </a:moveTo>
                      <a:lnTo>
                        <a:pt x="990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031" y="4"/>
                      </a:lnTo>
                      <a:lnTo>
                        <a:pt x="1013" y="0"/>
                      </a:lnTo>
                      <a:lnTo>
                        <a:pt x="101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6" name="Freeform 54"/>
                <p:cNvSpPr>
                  <a:spLocks/>
                </p:cNvSpPr>
                <p:nvPr/>
              </p:nvSpPr>
              <p:spPr bwMode="hidden">
                <a:xfrm>
                  <a:off x="264" y="1039"/>
                  <a:ext cx="1319" cy="3280"/>
                </a:xfrm>
                <a:custGeom>
                  <a:avLst/>
                  <a:gdLst/>
                  <a:ahLst/>
                  <a:cxnLst>
                    <a:cxn ang="0">
                      <a:pos x="1296" y="0"/>
                    </a:cxn>
                    <a:cxn ang="0">
                      <a:pos x="1278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319" y="5"/>
                    </a:cxn>
                    <a:cxn ang="0">
                      <a:pos x="1296" y="0"/>
                    </a:cxn>
                    <a:cxn ang="0">
                      <a:pos x="1296" y="0"/>
                    </a:cxn>
                  </a:cxnLst>
                  <a:rect l="0" t="0" r="r" b="b"/>
                  <a:pathLst>
                    <a:path w="1319" h="3280">
                      <a:moveTo>
                        <a:pt x="1296" y="0"/>
                      </a:moveTo>
                      <a:lnTo>
                        <a:pt x="1278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319" y="5"/>
                      </a:lnTo>
                      <a:lnTo>
                        <a:pt x="1296" y="0"/>
                      </a:lnTo>
                      <a:lnTo>
                        <a:pt x="129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7" name="Freeform 55"/>
                <p:cNvSpPr>
                  <a:spLocks/>
                </p:cNvSpPr>
                <p:nvPr/>
              </p:nvSpPr>
              <p:spPr bwMode="hidden">
                <a:xfrm>
                  <a:off x="3191" y="1039"/>
                  <a:ext cx="40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359" y="3273"/>
                    </a:cxn>
                    <a:cxn ang="0">
                      <a:pos x="401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01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359" y="3273"/>
                      </a:lnTo>
                      <a:lnTo>
                        <a:pt x="401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8" name="Freeform 56"/>
                <p:cNvSpPr>
                  <a:spLocks/>
                </p:cNvSpPr>
                <p:nvPr/>
              </p:nvSpPr>
              <p:spPr bwMode="hidden">
                <a:xfrm>
                  <a:off x="3533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640" y="3273"/>
                    </a:cxn>
                    <a:cxn ang="0">
                      <a:pos x="675" y="3273"/>
                    </a:cxn>
                    <a:cxn ang="0">
                      <a:pos x="36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675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640" y="3273"/>
                      </a:lnTo>
                      <a:lnTo>
                        <a:pt x="675" y="3273"/>
                      </a:lnTo>
                      <a:lnTo>
                        <a:pt x="36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9" name="Freeform 57"/>
                <p:cNvSpPr>
                  <a:spLocks/>
                </p:cNvSpPr>
                <p:nvPr/>
              </p:nvSpPr>
              <p:spPr bwMode="hidden">
                <a:xfrm>
                  <a:off x="3822" y="1039"/>
                  <a:ext cx="1036" cy="3280"/>
                </a:xfrm>
                <a:custGeom>
                  <a:avLst/>
                  <a:gdLst/>
                  <a:ahLst/>
                  <a:cxnLst>
                    <a:cxn ang="0">
                      <a:pos x="23" y="0"/>
                    </a:cxn>
                    <a:cxn ang="0">
                      <a:pos x="0" y="5"/>
                    </a:cxn>
                    <a:cxn ang="0">
                      <a:pos x="994" y="3280"/>
                    </a:cxn>
                    <a:cxn ang="0">
                      <a:pos x="1036" y="3280"/>
                    </a:cxn>
                    <a:cxn ang="0">
                      <a:pos x="41" y="0"/>
                    </a:cxn>
                    <a:cxn ang="0">
                      <a:pos x="23" y="0"/>
                    </a:cxn>
                    <a:cxn ang="0">
                      <a:pos x="23" y="0"/>
                    </a:cxn>
                  </a:cxnLst>
                  <a:rect l="0" t="0" r="r" b="b"/>
                  <a:pathLst>
                    <a:path w="1036" h="3280">
                      <a:moveTo>
                        <a:pt x="23" y="0"/>
                      </a:moveTo>
                      <a:lnTo>
                        <a:pt x="0" y="5"/>
                      </a:lnTo>
                      <a:lnTo>
                        <a:pt x="994" y="3280"/>
                      </a:lnTo>
                      <a:lnTo>
                        <a:pt x="1036" y="3280"/>
                      </a:lnTo>
                      <a:lnTo>
                        <a:pt x="41" y="0"/>
                      </a:lnTo>
                      <a:lnTo>
                        <a:pt x="23" y="0"/>
                      </a:lnTo>
                      <a:lnTo>
                        <a:pt x="2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0" name="Freeform 58"/>
                <p:cNvSpPr>
                  <a:spLocks/>
                </p:cNvSpPr>
                <p:nvPr/>
              </p:nvSpPr>
              <p:spPr bwMode="hidden">
                <a:xfrm>
                  <a:off x="4137" y="1039"/>
                  <a:ext cx="1327" cy="3280"/>
                </a:xfrm>
                <a:custGeom>
                  <a:avLst/>
                  <a:gdLst/>
                  <a:ahLst/>
                  <a:cxnLst>
                    <a:cxn ang="0">
                      <a:pos x="20" y="0"/>
                    </a:cxn>
                    <a:cxn ang="0">
                      <a:pos x="0" y="7"/>
                    </a:cxn>
                    <a:cxn ang="0">
                      <a:pos x="1285" y="3280"/>
                    </a:cxn>
                    <a:cxn ang="0">
                      <a:pos x="1327" y="3280"/>
                    </a:cxn>
                    <a:cxn ang="0">
                      <a:pos x="43" y="0"/>
                    </a:cxn>
                    <a:cxn ang="0">
                      <a:pos x="20" y="0"/>
                    </a:cxn>
                    <a:cxn ang="0">
                      <a:pos x="20" y="0"/>
                    </a:cxn>
                  </a:cxnLst>
                  <a:rect l="0" t="0" r="r" b="b"/>
                  <a:pathLst>
                    <a:path w="1327" h="3280">
                      <a:moveTo>
                        <a:pt x="20" y="0"/>
                      </a:moveTo>
                      <a:lnTo>
                        <a:pt x="0" y="7"/>
                      </a:lnTo>
                      <a:lnTo>
                        <a:pt x="1285" y="3280"/>
                      </a:lnTo>
                      <a:lnTo>
                        <a:pt x="1327" y="3280"/>
                      </a:lnTo>
                      <a:lnTo>
                        <a:pt x="43" y="0"/>
                      </a:lnTo>
                      <a:lnTo>
                        <a:pt x="20" y="0"/>
                      </a:lnTo>
                      <a:lnTo>
                        <a:pt x="20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</p:grpSp>
          <p:sp>
            <p:nvSpPr>
              <p:cNvPr id="34" name="Freeform 59"/>
              <p:cNvSpPr>
                <a:spLocks/>
              </p:cNvSpPr>
              <p:nvPr/>
            </p:nvSpPr>
            <p:spPr bwMode="hidden">
              <a:xfrm>
                <a:off x="0" y="1039"/>
                <a:ext cx="1254" cy="2632"/>
              </a:xfrm>
              <a:custGeom>
                <a:avLst/>
                <a:gdLst/>
                <a:ahLst/>
                <a:cxnLst>
                  <a:cxn ang="0">
                    <a:pos x="1236" y="0"/>
                  </a:cxn>
                  <a:cxn ang="0">
                    <a:pos x="1212" y="0"/>
                  </a:cxn>
                  <a:cxn ang="0">
                    <a:pos x="0" y="2542"/>
                  </a:cxn>
                  <a:cxn ang="0">
                    <a:pos x="0" y="2632"/>
                  </a:cxn>
                  <a:cxn ang="0">
                    <a:pos x="1254" y="7"/>
                  </a:cxn>
                  <a:cxn ang="0">
                    <a:pos x="1236" y="0"/>
                  </a:cxn>
                  <a:cxn ang="0">
                    <a:pos x="1236" y="0"/>
                  </a:cxn>
                </a:cxnLst>
                <a:rect l="0" t="0" r="r" b="b"/>
                <a:pathLst>
                  <a:path w="1254" h="2632">
                    <a:moveTo>
                      <a:pt x="1236" y="0"/>
                    </a:moveTo>
                    <a:lnTo>
                      <a:pt x="1212" y="0"/>
                    </a:lnTo>
                    <a:lnTo>
                      <a:pt x="0" y="2542"/>
                    </a:lnTo>
                    <a:lnTo>
                      <a:pt x="0" y="2632"/>
                    </a:lnTo>
                    <a:lnTo>
                      <a:pt x="1254" y="7"/>
                    </a:lnTo>
                    <a:lnTo>
                      <a:pt x="1236" y="0"/>
                    </a:lnTo>
                    <a:lnTo>
                      <a:pt x="123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35" name="Freeform 60"/>
              <p:cNvSpPr>
                <a:spLocks/>
              </p:cNvSpPr>
              <p:nvPr/>
            </p:nvSpPr>
            <p:spPr bwMode="hidden">
              <a:xfrm>
                <a:off x="0" y="1039"/>
                <a:ext cx="948" cy="1676"/>
              </a:xfrm>
              <a:custGeom>
                <a:avLst/>
                <a:gdLst/>
                <a:ahLst/>
                <a:cxnLst>
                  <a:cxn ang="0">
                    <a:pos x="930" y="0"/>
                  </a:cxn>
                  <a:cxn ang="0">
                    <a:pos x="906" y="0"/>
                  </a:cxn>
                  <a:cxn ang="0">
                    <a:pos x="0" y="1593"/>
                  </a:cxn>
                  <a:cxn ang="0">
                    <a:pos x="0" y="1676"/>
                  </a:cxn>
                  <a:cxn ang="0">
                    <a:pos x="948" y="5"/>
                  </a:cxn>
                  <a:cxn ang="0">
                    <a:pos x="930" y="0"/>
                  </a:cxn>
                  <a:cxn ang="0">
                    <a:pos x="930" y="0"/>
                  </a:cxn>
                </a:cxnLst>
                <a:rect l="0" t="0" r="r" b="b"/>
                <a:pathLst>
                  <a:path w="948" h="1676">
                    <a:moveTo>
                      <a:pt x="930" y="0"/>
                    </a:moveTo>
                    <a:lnTo>
                      <a:pt x="906" y="0"/>
                    </a:lnTo>
                    <a:lnTo>
                      <a:pt x="0" y="1593"/>
                    </a:lnTo>
                    <a:lnTo>
                      <a:pt x="0" y="1676"/>
                    </a:lnTo>
                    <a:lnTo>
                      <a:pt x="948" y="5"/>
                    </a:lnTo>
                    <a:lnTo>
                      <a:pt x="930" y="0"/>
                    </a:lnTo>
                    <a:lnTo>
                      <a:pt x="93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36" name="Freeform 61"/>
              <p:cNvSpPr>
                <a:spLocks/>
              </p:cNvSpPr>
              <p:nvPr/>
            </p:nvSpPr>
            <p:spPr bwMode="hidden">
              <a:xfrm>
                <a:off x="0" y="1039"/>
                <a:ext cx="629" cy="937"/>
              </a:xfrm>
              <a:custGeom>
                <a:avLst/>
                <a:gdLst/>
                <a:ahLst/>
                <a:cxnLst>
                  <a:cxn ang="0">
                    <a:pos x="606" y="0"/>
                  </a:cxn>
                  <a:cxn ang="0">
                    <a:pos x="582" y="0"/>
                  </a:cxn>
                  <a:cxn ang="0">
                    <a:pos x="0" y="871"/>
                  </a:cxn>
                  <a:cxn ang="0">
                    <a:pos x="0" y="937"/>
                  </a:cxn>
                  <a:cxn ang="0">
                    <a:pos x="629" y="4"/>
                  </a:cxn>
                  <a:cxn ang="0">
                    <a:pos x="606" y="0"/>
                  </a:cxn>
                  <a:cxn ang="0">
                    <a:pos x="606" y="0"/>
                  </a:cxn>
                </a:cxnLst>
                <a:rect l="0" t="0" r="r" b="b"/>
                <a:pathLst>
                  <a:path w="629" h="937">
                    <a:moveTo>
                      <a:pt x="606" y="0"/>
                    </a:moveTo>
                    <a:lnTo>
                      <a:pt x="582" y="0"/>
                    </a:lnTo>
                    <a:lnTo>
                      <a:pt x="0" y="871"/>
                    </a:lnTo>
                    <a:lnTo>
                      <a:pt x="0" y="937"/>
                    </a:lnTo>
                    <a:lnTo>
                      <a:pt x="629" y="4"/>
                    </a:lnTo>
                    <a:lnTo>
                      <a:pt x="606" y="0"/>
                    </a:lnTo>
                    <a:lnTo>
                      <a:pt x="60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37" name="Freeform 62"/>
              <p:cNvSpPr>
                <a:spLocks/>
              </p:cNvSpPr>
              <p:nvPr/>
            </p:nvSpPr>
            <p:spPr bwMode="hidden">
              <a:xfrm>
                <a:off x="0" y="1039"/>
                <a:ext cx="305" cy="427"/>
              </a:xfrm>
              <a:custGeom>
                <a:avLst/>
                <a:gdLst/>
                <a:ahLst/>
                <a:cxnLst>
                  <a:cxn ang="0">
                    <a:pos x="282" y="0"/>
                  </a:cxn>
                  <a:cxn ang="0">
                    <a:pos x="252" y="0"/>
                  </a:cxn>
                  <a:cxn ang="0">
                    <a:pos x="0" y="361"/>
                  </a:cxn>
                  <a:cxn ang="0">
                    <a:pos x="0" y="427"/>
                  </a:cxn>
                  <a:cxn ang="0">
                    <a:pos x="305" y="5"/>
                  </a:cxn>
                  <a:cxn ang="0">
                    <a:pos x="282" y="0"/>
                  </a:cxn>
                  <a:cxn ang="0">
                    <a:pos x="282" y="0"/>
                  </a:cxn>
                </a:cxnLst>
                <a:rect l="0" t="0" r="r" b="b"/>
                <a:pathLst>
                  <a:path w="305" h="427">
                    <a:moveTo>
                      <a:pt x="282" y="0"/>
                    </a:moveTo>
                    <a:lnTo>
                      <a:pt x="252" y="0"/>
                    </a:lnTo>
                    <a:lnTo>
                      <a:pt x="0" y="361"/>
                    </a:lnTo>
                    <a:lnTo>
                      <a:pt x="0" y="427"/>
                    </a:lnTo>
                    <a:lnTo>
                      <a:pt x="305" y="5"/>
                    </a:lnTo>
                    <a:lnTo>
                      <a:pt x="282" y="0"/>
                    </a:lnTo>
                    <a:lnTo>
                      <a:pt x="28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38" name="Freeform 63"/>
              <p:cNvSpPr>
                <a:spLocks/>
              </p:cNvSpPr>
              <p:nvPr/>
            </p:nvSpPr>
            <p:spPr bwMode="hidden">
              <a:xfrm>
                <a:off x="4481" y="1039"/>
                <a:ext cx="1277" cy="2686"/>
              </a:xfrm>
              <a:custGeom>
                <a:avLst/>
                <a:gdLst/>
                <a:ahLst/>
                <a:cxnLst>
                  <a:cxn ang="0">
                    <a:pos x="41" y="0"/>
                  </a:cxn>
                  <a:cxn ang="0">
                    <a:pos x="17" y="0"/>
                  </a:cxn>
                  <a:cxn ang="0">
                    <a:pos x="0" y="4"/>
                  </a:cxn>
                  <a:cxn ang="0">
                    <a:pos x="1277" y="2686"/>
                  </a:cxn>
                  <a:cxn ang="0">
                    <a:pos x="1277" y="2596"/>
                  </a:cxn>
                  <a:cxn ang="0">
                    <a:pos x="41" y="0"/>
                  </a:cxn>
                  <a:cxn ang="0">
                    <a:pos x="41" y="0"/>
                  </a:cxn>
                </a:cxnLst>
                <a:rect l="0" t="0" r="r" b="b"/>
                <a:pathLst>
                  <a:path w="1277" h="2686">
                    <a:moveTo>
                      <a:pt x="41" y="0"/>
                    </a:moveTo>
                    <a:lnTo>
                      <a:pt x="17" y="0"/>
                    </a:lnTo>
                    <a:lnTo>
                      <a:pt x="0" y="4"/>
                    </a:lnTo>
                    <a:lnTo>
                      <a:pt x="1277" y="2686"/>
                    </a:lnTo>
                    <a:lnTo>
                      <a:pt x="1277" y="2596"/>
                    </a:lnTo>
                    <a:lnTo>
                      <a:pt x="41" y="0"/>
                    </a:lnTo>
                    <a:lnTo>
                      <a:pt x="4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39" name="Freeform 64"/>
              <p:cNvSpPr>
                <a:spLocks/>
              </p:cNvSpPr>
              <p:nvPr/>
            </p:nvSpPr>
            <p:spPr bwMode="hidden">
              <a:xfrm>
                <a:off x="4770" y="1039"/>
                <a:ext cx="988" cy="1730"/>
              </a:xfrm>
              <a:custGeom>
                <a:avLst/>
                <a:gdLst/>
                <a:ahLst/>
                <a:cxnLst>
                  <a:cxn ang="0">
                    <a:pos x="16" y="0"/>
                  </a:cxn>
                  <a:cxn ang="0">
                    <a:pos x="0" y="7"/>
                  </a:cxn>
                  <a:cxn ang="0">
                    <a:pos x="988" y="1730"/>
                  </a:cxn>
                  <a:cxn ang="0">
                    <a:pos x="988" y="1653"/>
                  </a:cxn>
                  <a:cxn ang="0">
                    <a:pos x="40" y="0"/>
                  </a:cxn>
                  <a:cxn ang="0">
                    <a:pos x="16" y="0"/>
                  </a:cxn>
                  <a:cxn ang="0">
                    <a:pos x="16" y="0"/>
                  </a:cxn>
                </a:cxnLst>
                <a:rect l="0" t="0" r="r" b="b"/>
                <a:pathLst>
                  <a:path w="988" h="1730">
                    <a:moveTo>
                      <a:pt x="16" y="0"/>
                    </a:moveTo>
                    <a:lnTo>
                      <a:pt x="0" y="7"/>
                    </a:lnTo>
                    <a:lnTo>
                      <a:pt x="988" y="1730"/>
                    </a:lnTo>
                    <a:lnTo>
                      <a:pt x="988" y="1653"/>
                    </a:lnTo>
                    <a:lnTo>
                      <a:pt x="40" y="0"/>
                    </a:lnTo>
                    <a:lnTo>
                      <a:pt x="16" y="0"/>
                    </a:lnTo>
                    <a:lnTo>
                      <a:pt x="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40" name="Freeform 65"/>
              <p:cNvSpPr>
                <a:spLocks/>
              </p:cNvSpPr>
              <p:nvPr/>
            </p:nvSpPr>
            <p:spPr bwMode="hidden">
              <a:xfrm>
                <a:off x="5088" y="1039"/>
                <a:ext cx="670" cy="997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0" y="4"/>
                  </a:cxn>
                  <a:cxn ang="0">
                    <a:pos x="670" y="997"/>
                  </a:cxn>
                  <a:cxn ang="0">
                    <a:pos x="670" y="925"/>
                  </a:cxn>
                  <a:cxn ang="0">
                    <a:pos x="46" y="0"/>
                  </a:cxn>
                  <a:cxn ang="0">
                    <a:pos x="22" y="0"/>
                  </a:cxn>
                  <a:cxn ang="0">
                    <a:pos x="22" y="0"/>
                  </a:cxn>
                </a:cxnLst>
                <a:rect l="0" t="0" r="r" b="b"/>
                <a:pathLst>
                  <a:path w="670" h="997">
                    <a:moveTo>
                      <a:pt x="22" y="0"/>
                    </a:moveTo>
                    <a:lnTo>
                      <a:pt x="0" y="4"/>
                    </a:lnTo>
                    <a:lnTo>
                      <a:pt x="670" y="997"/>
                    </a:lnTo>
                    <a:lnTo>
                      <a:pt x="670" y="925"/>
                    </a:lnTo>
                    <a:lnTo>
                      <a:pt x="46" y="0"/>
                    </a:lnTo>
                    <a:lnTo>
                      <a:pt x="22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41" name="Freeform 66"/>
              <p:cNvSpPr>
                <a:spLocks/>
              </p:cNvSpPr>
              <p:nvPr/>
            </p:nvSpPr>
            <p:spPr bwMode="hidden">
              <a:xfrm>
                <a:off x="5412" y="1039"/>
                <a:ext cx="346" cy="487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0" y="7"/>
                  </a:cxn>
                  <a:cxn ang="0">
                    <a:pos x="346" y="487"/>
                  </a:cxn>
                  <a:cxn ang="0">
                    <a:pos x="346" y="415"/>
                  </a:cxn>
                  <a:cxn ang="0">
                    <a:pos x="46" y="0"/>
                  </a:cxn>
                  <a:cxn ang="0">
                    <a:pos x="22" y="0"/>
                  </a:cxn>
                  <a:cxn ang="0">
                    <a:pos x="22" y="0"/>
                  </a:cxn>
                </a:cxnLst>
                <a:rect l="0" t="0" r="r" b="b"/>
                <a:pathLst>
                  <a:path w="346" h="487">
                    <a:moveTo>
                      <a:pt x="22" y="0"/>
                    </a:moveTo>
                    <a:lnTo>
                      <a:pt x="0" y="7"/>
                    </a:lnTo>
                    <a:lnTo>
                      <a:pt x="346" y="487"/>
                    </a:lnTo>
                    <a:lnTo>
                      <a:pt x="346" y="415"/>
                    </a:lnTo>
                    <a:lnTo>
                      <a:pt x="46" y="0"/>
                    </a:lnTo>
                    <a:lnTo>
                      <a:pt x="22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</p:grpSp>
      </p:grpSp>
      <p:sp>
        <p:nvSpPr>
          <p:cNvPr id="68" name="Text Box 70"/>
          <p:cNvSpPr txBox="1">
            <a:spLocks noChangeArrowheads="1"/>
          </p:cNvSpPr>
          <p:nvPr/>
        </p:nvSpPr>
        <p:spPr bwMode="auto">
          <a:xfrm>
            <a:off x="3048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Hymnary  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聖 徒  詩 歌  </a:t>
            </a: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- Testimony Publication</a:t>
            </a:r>
            <a:endParaRPr lang="zh-CN" altLang="en-US" sz="1200">
              <a:ea typeface="宋体" pitchFamily="2" charset="-122"/>
            </a:endParaRPr>
          </a:p>
        </p:txBody>
      </p:sp>
      <p:sp>
        <p:nvSpPr>
          <p:cNvPr id="69" name="Text Box 71"/>
          <p:cNvSpPr txBox="1">
            <a:spLocks noChangeArrowheads="1"/>
          </p:cNvSpPr>
          <p:nvPr/>
        </p:nvSpPr>
        <p:spPr bwMode="auto">
          <a:xfrm>
            <a:off x="6308726" y="4766073"/>
            <a:ext cx="260667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Christian Assembly  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基 督 徒 聚 會</a:t>
            </a:r>
            <a:endParaRPr lang="zh-CN" altLang="en-US" sz="1200">
              <a:ea typeface="宋体" pitchFamily="2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31" r:id="rId1"/>
    <p:sldLayoutId id="2147483730" r:id="rId2"/>
    <p:sldLayoutId id="2147483732" r:id="rId3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86400" y="4809351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33" r:id="rId1"/>
    <p:sldLayoutId id="2147483734" r:id="rId2"/>
  </p:sldLayoutIdLst>
  <p:hf sldNum="0" hdr="0" dt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Footer Placeholder 1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zh-CN" altLang="en-US">
                <a:ea typeface="宋体" pitchFamily="2" charset="-122"/>
              </a:rPr>
              <a:t> 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7150"/>
            <a:ext cx="9144000" cy="6858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90000"/>
              </a:lnSpc>
              <a:spcBef>
                <a:spcPts val="0"/>
              </a:spcBef>
            </a:pPr>
            <a:r>
              <a:rPr lang="en-US" altLang="zh-TW" sz="2800" b="1" dirty="0">
                <a:latin typeface="Arial Narrow" pitchFamily="34" charset="0"/>
                <a:ea typeface="新細明體" pitchFamily="18" charset="-120"/>
              </a:rPr>
              <a:t>H613</a:t>
            </a:r>
            <a:r>
              <a:rPr lang="en-US" altLang="zh-TW" sz="2600" b="1" dirty="0">
                <a:latin typeface="Arial Narrow" pitchFamily="34" charset="0"/>
                <a:ea typeface="新細明體" pitchFamily="18" charset="-120"/>
              </a:rPr>
              <a:t>  </a:t>
            </a:r>
            <a:r>
              <a:rPr lang="en-US" altLang="en-US" sz="2600" b="1" dirty="0" err="1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祂除我罪</a:t>
            </a:r>
            <a:r>
              <a:rPr lang="en-US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br>
              <a:rPr lang="zh-CN" altLang="en-US" sz="2600" dirty="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rPr>
            </a:br>
            <a:r>
              <a:rPr lang="en-US" altLang="zh-TW" sz="2400" dirty="0">
                <a:latin typeface="Arial Narrow" pitchFamily="34" charset="0"/>
                <a:ea typeface="新細明體" pitchFamily="18" charset="-120"/>
              </a:rPr>
              <a:t>HE TOOK MY SINS AWAY </a:t>
            </a:r>
            <a:r>
              <a:rPr lang="en-US" altLang="zh-TW" sz="2400" dirty="0">
                <a:effectLst/>
                <a:latin typeface="Arial Narrow" pitchFamily="34" charset="0"/>
                <a:ea typeface="新細明體" pitchFamily="18" charset="-120"/>
              </a:rPr>
              <a:t>(1/4)</a:t>
            </a:r>
          </a:p>
        </p:txBody>
      </p:sp>
      <p:sp>
        <p:nvSpPr>
          <p:cNvPr id="7172" name="Rectangle 2"/>
          <p:cNvSpPr>
            <a:spLocks noChangeArrowheads="1"/>
          </p:cNvSpPr>
          <p:nvPr/>
        </p:nvSpPr>
        <p:spPr bwMode="auto">
          <a:xfrm>
            <a:off x="0" y="921544"/>
            <a:ext cx="9144000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我到主前滿帶軟弱憂傷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ea typeface="標楷體" pitchFamily="65" charset="-120"/>
              </a:rPr>
              <a:t>I came to Jesus, weary, worn, and sad.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祂除去我的罪，祂除去我的罪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ea typeface="標楷體" pitchFamily="65" charset="-120"/>
              </a:rPr>
              <a:t>He took my sins away, He took my sins away.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今祂大愛使我心滿歡暢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ea typeface="標楷體" pitchFamily="65" charset="-120"/>
              </a:rPr>
              <a:t>And now His love has made my heart so glad.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祂除去我的罪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ea typeface="標楷體" pitchFamily="65" charset="-120"/>
              </a:rPr>
              <a:t>He took my sins away.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Footer Placeholder 1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zh-CN" altLang="en-US">
                <a:ea typeface="宋体" pitchFamily="2" charset="-122"/>
              </a:rPr>
              <a:t> </a:t>
            </a:r>
          </a:p>
        </p:txBody>
      </p:sp>
      <p:sp>
        <p:nvSpPr>
          <p:cNvPr id="8195" name="Rectangle 2"/>
          <p:cNvSpPr>
            <a:spLocks noChangeArrowheads="1"/>
          </p:cNvSpPr>
          <p:nvPr/>
        </p:nvSpPr>
        <p:spPr bwMode="auto">
          <a:xfrm>
            <a:off x="0" y="249287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dirty="0">
                <a:latin typeface="Arial" charset="0"/>
                <a:ea typeface="新細明體" pitchFamily="18" charset="-120"/>
              </a:rPr>
              <a:t>H613  (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1/4, 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祂除去我的罪，祂除去我的罪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ea typeface="標楷體" pitchFamily="65" charset="-120"/>
              </a:rPr>
              <a:t>He took my sins away, He took my sins away,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使我天天喜樂高歌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ea typeface="標楷體" pitchFamily="65" charset="-120"/>
              </a:rPr>
              <a:t>And keeps me singing </a:t>
            </a:r>
            <a:r>
              <a:rPr lang="en-US" altLang="zh-CN" sz="2800" dirty="0" err="1">
                <a:ea typeface="標楷體" pitchFamily="65" charset="-120"/>
              </a:rPr>
              <a:t>ev’ry</a:t>
            </a:r>
            <a:r>
              <a:rPr lang="en-US" altLang="zh-CN" sz="2800" dirty="0">
                <a:ea typeface="標楷體" pitchFamily="65" charset="-120"/>
              </a:rPr>
              <a:t> day</a:t>
            </a:r>
            <a:r>
              <a:rPr lang="zh-CN" altLang="en-US" sz="2800" dirty="0">
                <a:ea typeface="標楷體" pitchFamily="65" charset="-120"/>
              </a:rPr>
              <a:t>！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真快樂，祂除去我的罪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ea typeface="標楷體" pitchFamily="65" charset="-120"/>
              </a:rPr>
              <a:t>I’m so glad He took my sins away.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祂除去我的罪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。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ea typeface="標楷體" pitchFamily="65" charset="-120"/>
              </a:rPr>
              <a:t>He took my sins away.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Footer Placeholder 1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zh-CN" altLang="en-US">
                <a:ea typeface="宋体" pitchFamily="2" charset="-122"/>
              </a:rPr>
              <a:t> </a:t>
            </a:r>
          </a:p>
        </p:txBody>
      </p:sp>
      <p:sp>
        <p:nvSpPr>
          <p:cNvPr id="9219" name="Rectangle 2"/>
          <p:cNvSpPr>
            <a:spLocks noChangeArrowheads="1"/>
          </p:cNvSpPr>
          <p:nvPr/>
        </p:nvSpPr>
        <p:spPr bwMode="auto">
          <a:xfrm>
            <a:off x="0" y="238869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dirty="0">
                <a:latin typeface="Arial" charset="0"/>
                <a:ea typeface="新細明體" pitchFamily="18" charset="-120"/>
              </a:rPr>
              <a:t>H613  (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2/4, 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1/2)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罪惡重擔過於我所能負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ea typeface="標楷體" pitchFamily="65" charset="-120"/>
              </a:rPr>
              <a:t>The load of sin was more than I could bear.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祂除去我的罪，祂除去我的罪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ea typeface="標楷體" pitchFamily="65" charset="-120"/>
              </a:rPr>
              <a:t>He took them all away, He took them all away.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我到主前卸下我眾憂苦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ea typeface="標楷體" pitchFamily="65" charset="-120"/>
              </a:rPr>
              <a:t>And now on Him I roll my </a:t>
            </a:r>
            <a:r>
              <a:rPr lang="en-US" altLang="zh-CN" sz="2800" dirty="0" err="1">
                <a:ea typeface="標楷體" pitchFamily="65" charset="-120"/>
              </a:rPr>
              <a:t>ev’ry</a:t>
            </a:r>
            <a:r>
              <a:rPr lang="en-US" altLang="zh-CN" sz="2800" dirty="0">
                <a:ea typeface="標楷體" pitchFamily="65" charset="-120"/>
              </a:rPr>
              <a:t> care.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祂除去我的罪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ea typeface="標楷體" pitchFamily="65" charset="-120"/>
              </a:rPr>
              <a:t>He took my sins away.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Footer Placeholder 1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zh-CN" altLang="en-US">
                <a:ea typeface="宋体" pitchFamily="2" charset="-122"/>
              </a:rPr>
              <a:t> </a:t>
            </a:r>
          </a:p>
        </p:txBody>
      </p:sp>
      <p:sp>
        <p:nvSpPr>
          <p:cNvPr id="8195" name="Rectangle 2"/>
          <p:cNvSpPr>
            <a:spLocks noChangeArrowheads="1"/>
          </p:cNvSpPr>
          <p:nvPr/>
        </p:nvSpPr>
        <p:spPr bwMode="auto">
          <a:xfrm>
            <a:off x="0" y="249287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dirty="0">
                <a:latin typeface="Arial" charset="0"/>
                <a:ea typeface="新細明體" pitchFamily="18" charset="-120"/>
              </a:rPr>
              <a:t>H613  (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2/4, 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祂除去我的罪，祂除去我的罪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ea typeface="標楷體" pitchFamily="65" charset="-120"/>
              </a:rPr>
              <a:t>He took my sins away, He took my sins away,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使我天天喜樂高歌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ea typeface="標楷體" pitchFamily="65" charset="-120"/>
              </a:rPr>
              <a:t>And keeps me singing </a:t>
            </a:r>
            <a:r>
              <a:rPr lang="en-US" altLang="zh-CN" sz="2800" dirty="0" err="1">
                <a:ea typeface="標楷體" pitchFamily="65" charset="-120"/>
              </a:rPr>
              <a:t>ev’ry</a:t>
            </a:r>
            <a:r>
              <a:rPr lang="en-US" altLang="zh-CN" sz="2800" dirty="0">
                <a:ea typeface="標楷體" pitchFamily="65" charset="-120"/>
              </a:rPr>
              <a:t> day</a:t>
            </a:r>
            <a:r>
              <a:rPr lang="zh-CN" altLang="en-US" sz="2800" dirty="0">
                <a:ea typeface="標楷體" pitchFamily="65" charset="-120"/>
              </a:rPr>
              <a:t>！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真快樂，祂除去我的罪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ea typeface="標楷體" pitchFamily="65" charset="-120"/>
              </a:rPr>
              <a:t>I’m so glad He took my sins away.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祂除去我的罪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。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ea typeface="標楷體" pitchFamily="65" charset="-120"/>
              </a:rPr>
              <a:t>He took my sins away.</a:t>
            </a:r>
          </a:p>
        </p:txBody>
      </p:sp>
    </p:spTree>
    <p:extLst>
      <p:ext uri="{BB962C8B-B14F-4D97-AF65-F5344CB8AC3E}">
        <p14:creationId xmlns:p14="http://schemas.microsoft.com/office/powerpoint/2010/main" val="12283031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Footer Placeholder 1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zh-CN" altLang="en-US">
                <a:ea typeface="宋体" pitchFamily="2" charset="-122"/>
              </a:rPr>
              <a:t> </a:t>
            </a:r>
          </a:p>
        </p:txBody>
      </p:sp>
      <p:sp>
        <p:nvSpPr>
          <p:cNvPr id="11267" name="Rectangle 2"/>
          <p:cNvSpPr>
            <a:spLocks noChangeArrowheads="1"/>
          </p:cNvSpPr>
          <p:nvPr/>
        </p:nvSpPr>
        <p:spPr bwMode="auto">
          <a:xfrm>
            <a:off x="0" y="238869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dirty="0">
                <a:latin typeface="Arial" charset="0"/>
                <a:ea typeface="新細明體" pitchFamily="18" charset="-120"/>
              </a:rPr>
              <a:t>H613  (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3/4, 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1/2)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不再定罪，我心不再有虧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ea typeface="標楷體" pitchFamily="65" charset="-120"/>
              </a:rPr>
              <a:t>No condemnation have I in my heart.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祂除去我的罪，祂除去我的罪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ea typeface="標楷體" pitchFamily="65" charset="-120"/>
              </a:rPr>
              <a:t>He took my sins away, He took my sins away.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主賜平安，今充滿我心內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ea typeface="標楷體" pitchFamily="65" charset="-120"/>
              </a:rPr>
              <a:t>His perfect peace He did to me impart.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祂除去我的罪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ea typeface="標楷體" pitchFamily="65" charset="-120"/>
              </a:rPr>
              <a:t>He took my sins away.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Footer Placeholder 1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zh-CN" altLang="en-US">
                <a:ea typeface="宋体" pitchFamily="2" charset="-122"/>
              </a:rPr>
              <a:t> </a:t>
            </a:r>
          </a:p>
        </p:txBody>
      </p:sp>
      <p:sp>
        <p:nvSpPr>
          <p:cNvPr id="8195" name="Rectangle 2"/>
          <p:cNvSpPr>
            <a:spLocks noChangeArrowheads="1"/>
          </p:cNvSpPr>
          <p:nvPr/>
        </p:nvSpPr>
        <p:spPr bwMode="auto">
          <a:xfrm>
            <a:off x="0" y="249287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dirty="0">
                <a:latin typeface="Arial" charset="0"/>
                <a:ea typeface="新細明體" pitchFamily="18" charset="-120"/>
              </a:rPr>
              <a:t>H613  (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3/4, 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祂除去我的罪，祂除去我的罪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ea typeface="標楷體" pitchFamily="65" charset="-120"/>
              </a:rPr>
              <a:t>He took my sins away, He took my sins away,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使我天天喜樂高歌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ea typeface="標楷體" pitchFamily="65" charset="-120"/>
              </a:rPr>
              <a:t>And keeps me singing </a:t>
            </a:r>
            <a:r>
              <a:rPr lang="en-US" altLang="zh-CN" sz="2800" dirty="0" err="1">
                <a:ea typeface="標楷體" pitchFamily="65" charset="-120"/>
              </a:rPr>
              <a:t>ev’ry</a:t>
            </a:r>
            <a:r>
              <a:rPr lang="en-US" altLang="zh-CN" sz="2800" dirty="0">
                <a:ea typeface="標楷體" pitchFamily="65" charset="-120"/>
              </a:rPr>
              <a:t> day</a:t>
            </a:r>
            <a:r>
              <a:rPr lang="zh-CN" altLang="en-US" sz="2800" dirty="0">
                <a:ea typeface="標楷體" pitchFamily="65" charset="-120"/>
              </a:rPr>
              <a:t>！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真快樂，祂除去我的罪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ea typeface="標楷體" pitchFamily="65" charset="-120"/>
              </a:rPr>
              <a:t>I’m so glad He took my sins away.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祂除去我的罪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。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ea typeface="標楷體" pitchFamily="65" charset="-120"/>
              </a:rPr>
              <a:t>He took my sins away.</a:t>
            </a:r>
          </a:p>
        </p:txBody>
      </p:sp>
    </p:spTree>
    <p:extLst>
      <p:ext uri="{BB962C8B-B14F-4D97-AF65-F5344CB8AC3E}">
        <p14:creationId xmlns:p14="http://schemas.microsoft.com/office/powerpoint/2010/main" val="38001467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Footer Placeholder 1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zh-CN" altLang="en-US">
                <a:ea typeface="宋体" pitchFamily="2" charset="-122"/>
              </a:rPr>
              <a:t> </a:t>
            </a:r>
          </a:p>
        </p:txBody>
      </p:sp>
      <p:sp>
        <p:nvSpPr>
          <p:cNvPr id="13315" name="Rectangle 2"/>
          <p:cNvSpPr>
            <a:spLocks noChangeArrowheads="1"/>
          </p:cNvSpPr>
          <p:nvPr/>
        </p:nvSpPr>
        <p:spPr bwMode="auto">
          <a:xfrm>
            <a:off x="0" y="238869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dirty="0">
                <a:latin typeface="Arial" charset="0"/>
                <a:ea typeface="新細明體" pitchFamily="18" charset="-120"/>
              </a:rPr>
              <a:t>H613  (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4/4, 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1/2)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若你今天願來就主耶穌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ea typeface="標楷體" pitchFamily="65" charset="-120"/>
              </a:rPr>
              <a:t>If you will come to Jesus Christ today,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祂必除去你罪，祂必除去你罪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ea typeface="標楷體" pitchFamily="65" charset="-120"/>
              </a:rPr>
              <a:t>He’ll take your sins away, He’ll take your sins away.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使你終日在祂愛裡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歡呼，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ea typeface="標楷體" pitchFamily="65" charset="-120"/>
              </a:rPr>
              <a:t>And keep you happy in His love each day.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祂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必除去你罪。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ea typeface="標楷體" pitchFamily="65" charset="-120"/>
              </a:rPr>
              <a:t>He’ll take your sins away.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Footer Placeholder 1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zh-CN" altLang="en-US">
                <a:ea typeface="宋体" pitchFamily="2" charset="-122"/>
              </a:rPr>
              <a:t> </a:t>
            </a:r>
          </a:p>
        </p:txBody>
      </p:sp>
      <p:sp>
        <p:nvSpPr>
          <p:cNvPr id="8195" name="Rectangle 2"/>
          <p:cNvSpPr>
            <a:spLocks noChangeArrowheads="1"/>
          </p:cNvSpPr>
          <p:nvPr/>
        </p:nvSpPr>
        <p:spPr bwMode="auto">
          <a:xfrm>
            <a:off x="0" y="249287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dirty="0">
                <a:latin typeface="Arial" charset="0"/>
                <a:ea typeface="新細明體" pitchFamily="18" charset="-120"/>
              </a:rPr>
              <a:t>H613  (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4/4, 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祂除去我的罪，祂除去我的罪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ea typeface="標楷體" pitchFamily="65" charset="-120"/>
              </a:rPr>
              <a:t>He took my sins away, He took my sins away,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使我天天喜樂高歌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ea typeface="標楷體" pitchFamily="65" charset="-120"/>
              </a:rPr>
              <a:t>And keeps me singing </a:t>
            </a:r>
            <a:r>
              <a:rPr lang="en-US" altLang="zh-CN" sz="2800" dirty="0" err="1">
                <a:ea typeface="標楷體" pitchFamily="65" charset="-120"/>
              </a:rPr>
              <a:t>ev’ry</a:t>
            </a:r>
            <a:r>
              <a:rPr lang="en-US" altLang="zh-CN" sz="2800" dirty="0">
                <a:ea typeface="標楷體" pitchFamily="65" charset="-120"/>
              </a:rPr>
              <a:t> day</a:t>
            </a:r>
            <a:r>
              <a:rPr lang="zh-CN" altLang="en-US" sz="2800" dirty="0">
                <a:ea typeface="標楷體" pitchFamily="65" charset="-120"/>
              </a:rPr>
              <a:t>！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真快樂，祂除去我的罪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ea typeface="標楷體" pitchFamily="65" charset="-120"/>
              </a:rPr>
              <a:t>I’m so glad He took my sins away.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祂除去我的罪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。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ea typeface="標楷體" pitchFamily="65" charset="-120"/>
              </a:rPr>
              <a:t>He took my sins away.</a:t>
            </a:r>
          </a:p>
        </p:txBody>
      </p:sp>
    </p:spTree>
    <p:extLst>
      <p:ext uri="{BB962C8B-B14F-4D97-AF65-F5344CB8AC3E}">
        <p14:creationId xmlns:p14="http://schemas.microsoft.com/office/powerpoint/2010/main" val="218303055"/>
      </p:ext>
    </p:extLst>
  </p:cSld>
  <p:clrMapOvr>
    <a:masterClrMapping/>
  </p:clrMapOvr>
</p:sld>
</file>

<file path=ppt/theme/theme1.xml><?xml version="1.0" encoding="utf-8"?>
<a:theme xmlns:a="http://schemas.openxmlformats.org/drawingml/2006/main" name="4_Template3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Template2007</Template>
  <TotalTime>73</TotalTime>
  <Words>455</Words>
  <Application>Microsoft Office PowerPoint</Application>
  <PresentationFormat>On-screen Show (16:9)</PresentationFormat>
  <Paragraphs>80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9" baseType="lpstr">
      <vt:lpstr>宋体</vt:lpstr>
      <vt:lpstr>Microsoft JhengHei</vt:lpstr>
      <vt:lpstr>新細明體</vt:lpstr>
      <vt:lpstr>標楷體</vt:lpstr>
      <vt:lpstr>Arial</vt:lpstr>
      <vt:lpstr>Arial Narrow</vt:lpstr>
      <vt:lpstr>Calibri</vt:lpstr>
      <vt:lpstr>Times New Roman</vt:lpstr>
      <vt:lpstr>Wingdings</vt:lpstr>
      <vt:lpstr>4_Template3</vt:lpstr>
      <vt:lpstr>cccta_hymn</vt:lpstr>
      <vt:lpstr>H613  祂除我罪  HE TOOK MY SINS AWAY (1/4)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H613 祂除我罪 HE TOOK MY SINS AWAY</dc:title>
  <dc:subject>Hymnary 聖徒詩歌</dc:subject>
  <dc:creator>Margaret J. Harris</dc:creator>
  <cp:lastModifiedBy>Timothy Liang</cp:lastModifiedBy>
  <cp:revision>31</cp:revision>
  <dcterms:created xsi:type="dcterms:W3CDTF">2001-06-25T21:35:05Z</dcterms:created>
  <dcterms:modified xsi:type="dcterms:W3CDTF">2017-08-06T15:23:54Z</dcterms:modified>
</cp:coreProperties>
</file>